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37"/>
  </p:notesMasterIdLst>
  <p:handoutMasterIdLst>
    <p:handoutMasterId r:id="rId38"/>
  </p:handoutMasterIdLst>
  <p:sldIdLst>
    <p:sldId id="256" r:id="rId2"/>
    <p:sldId id="318" r:id="rId3"/>
    <p:sldId id="287" r:id="rId4"/>
    <p:sldId id="290" r:id="rId5"/>
    <p:sldId id="288" r:id="rId6"/>
    <p:sldId id="319" r:id="rId7"/>
    <p:sldId id="282" r:id="rId8"/>
    <p:sldId id="285" r:id="rId9"/>
    <p:sldId id="283" r:id="rId10"/>
    <p:sldId id="320" r:id="rId11"/>
    <p:sldId id="300" r:id="rId12"/>
    <p:sldId id="302" r:id="rId13"/>
    <p:sldId id="303" r:id="rId14"/>
    <p:sldId id="321" r:id="rId15"/>
    <p:sldId id="306" r:id="rId16"/>
    <p:sldId id="307" r:id="rId17"/>
    <p:sldId id="322" r:id="rId18"/>
    <p:sldId id="308" r:id="rId19"/>
    <p:sldId id="309" r:id="rId20"/>
    <p:sldId id="323" r:id="rId21"/>
    <p:sldId id="310" r:id="rId22"/>
    <p:sldId id="311" r:id="rId23"/>
    <p:sldId id="324" r:id="rId24"/>
    <p:sldId id="279" r:id="rId25"/>
    <p:sldId id="280" r:id="rId26"/>
    <p:sldId id="325" r:id="rId27"/>
    <p:sldId id="294" r:id="rId28"/>
    <p:sldId id="295" r:id="rId29"/>
    <p:sldId id="296" r:id="rId30"/>
    <p:sldId id="298" r:id="rId31"/>
    <p:sldId id="326" r:id="rId32"/>
    <p:sldId id="312" r:id="rId33"/>
    <p:sldId id="314" r:id="rId34"/>
    <p:sldId id="313" r:id="rId35"/>
    <p:sldId id="327" r:id="rId36"/>
  </p:sldIdLst>
  <p:sldSz cx="9144000" cy="6858000" type="screen4x3"/>
  <p:notesSz cx="6797675" cy="99282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EAEAEA"/>
    <a:srgbClr val="DDDDDD"/>
    <a:srgbClr val="FF0000"/>
    <a:srgbClr val="0099FF"/>
    <a:srgbClr val="9900CC"/>
    <a:srgbClr val="FFCC99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558" autoAdjust="0"/>
    <p:restoredTop sz="94660"/>
  </p:normalViewPr>
  <p:slideViewPr>
    <p:cSldViewPr>
      <p:cViewPr varScale="1">
        <p:scale>
          <a:sx n="69" d="100"/>
          <a:sy n="69" d="100"/>
        </p:scale>
        <p:origin x="-124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781" tIns="46890" rIns="93781" bIns="46890" numCol="1" anchor="t" anchorCtr="0" compatLnSpc="1">
            <a:prstTxWarp prst="textNoShape">
              <a:avLst/>
            </a:prstTxWarp>
          </a:bodyPr>
          <a:lstStyle>
            <a:lvl1pPr defTabSz="937449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781" tIns="46890" rIns="93781" bIns="46890" numCol="1" anchor="t" anchorCtr="0" compatLnSpc="1">
            <a:prstTxWarp prst="textNoShape">
              <a:avLst/>
            </a:prstTxWarp>
          </a:bodyPr>
          <a:lstStyle>
            <a:lvl1pPr algn="r" defTabSz="937449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781" tIns="46890" rIns="93781" bIns="46890" numCol="1" anchor="b" anchorCtr="0" compatLnSpc="1">
            <a:prstTxWarp prst="textNoShape">
              <a:avLst/>
            </a:prstTxWarp>
          </a:bodyPr>
          <a:lstStyle>
            <a:lvl1pPr defTabSz="937449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781" tIns="46890" rIns="93781" bIns="46890" numCol="1" anchor="b" anchorCtr="0" compatLnSpc="1">
            <a:prstTxWarp prst="textNoShape">
              <a:avLst/>
            </a:prstTxWarp>
          </a:bodyPr>
          <a:lstStyle>
            <a:lvl1pPr algn="r" defTabSz="937449">
              <a:defRPr sz="1300">
                <a:latin typeface="Arial" charset="0"/>
              </a:defRPr>
            </a:lvl1pPr>
          </a:lstStyle>
          <a:p>
            <a:pPr>
              <a:defRPr/>
            </a:pPr>
            <a:fld id="{62274222-B0B8-4C64-948A-6284A1FDE2EA}" type="slidenum">
              <a:rPr lang="zh-TW" altLang="en-US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8929304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781" tIns="46890" rIns="93781" bIns="46890" numCol="1" anchor="t" anchorCtr="0" compatLnSpc="1">
            <a:prstTxWarp prst="textNoShape">
              <a:avLst/>
            </a:prstTxWarp>
          </a:bodyPr>
          <a:lstStyle>
            <a:lvl1pPr defTabSz="937449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781" tIns="46890" rIns="93781" bIns="46890" numCol="1" anchor="t" anchorCtr="0" compatLnSpc="1">
            <a:prstTxWarp prst="textNoShape">
              <a:avLst/>
            </a:prstTxWarp>
          </a:bodyPr>
          <a:lstStyle>
            <a:lvl1pPr algn="r" defTabSz="937449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440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09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038" y="4716463"/>
            <a:ext cx="5435600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781" tIns="46890" rIns="93781" bIns="4689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noProof="0" smtClean="0"/>
              <a:t>Click to edit Master text styles</a:t>
            </a:r>
          </a:p>
          <a:p>
            <a:pPr lvl="1"/>
            <a:r>
              <a:rPr lang="en-US" altLang="zh-TW" noProof="0" smtClean="0"/>
              <a:t>Second level</a:t>
            </a:r>
          </a:p>
          <a:p>
            <a:pPr lvl="2"/>
            <a:r>
              <a:rPr lang="en-US" altLang="zh-TW" noProof="0" smtClean="0"/>
              <a:t>Third level</a:t>
            </a:r>
          </a:p>
          <a:p>
            <a:pPr lvl="3"/>
            <a:r>
              <a:rPr lang="en-US" altLang="zh-TW" noProof="0" smtClean="0"/>
              <a:t>Fourth level</a:t>
            </a:r>
          </a:p>
          <a:p>
            <a:pPr lvl="4"/>
            <a:r>
              <a:rPr lang="en-US" altLang="zh-TW" noProof="0" smtClean="0"/>
              <a:t>Fifth level</a:t>
            </a:r>
          </a:p>
        </p:txBody>
      </p:sp>
      <p:sp>
        <p:nvSpPr>
          <p:cNvPr id="409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781" tIns="46890" rIns="93781" bIns="46890" numCol="1" anchor="b" anchorCtr="0" compatLnSpc="1">
            <a:prstTxWarp prst="textNoShape">
              <a:avLst/>
            </a:prstTxWarp>
          </a:bodyPr>
          <a:lstStyle>
            <a:lvl1pPr defTabSz="937449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409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781" tIns="46890" rIns="93781" bIns="46890" numCol="1" anchor="b" anchorCtr="0" compatLnSpc="1">
            <a:prstTxWarp prst="textNoShape">
              <a:avLst/>
            </a:prstTxWarp>
          </a:bodyPr>
          <a:lstStyle>
            <a:lvl1pPr algn="r" defTabSz="937449">
              <a:defRPr sz="1300">
                <a:latin typeface="Arial" charset="0"/>
              </a:defRPr>
            </a:lvl1pPr>
          </a:lstStyle>
          <a:p>
            <a:pPr>
              <a:defRPr/>
            </a:pPr>
            <a:fld id="{9FD8C211-EFAC-4684-8638-C8B2CF7967C1}" type="slidenum">
              <a:rPr lang="zh-TW" altLang="en-US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8619482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6625"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15963" indent="-274638" defTabSz="936625"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01725" indent="-219075" defTabSz="936625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543050" indent="-219075" defTabSz="936625"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1984375" indent="-219075" defTabSz="936625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441575" indent="-219075" defTabSz="9366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898775" indent="-219075" defTabSz="9366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355975" indent="-219075" defTabSz="9366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13175" indent="-219075" defTabSz="9366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D24F65CD-EA07-42BA-876A-DEF4DAAEBB23}" type="slidenum">
              <a:rPr lang="zh-TW" altLang="en-US" sz="1300" smtClean="0"/>
              <a:pPr/>
              <a:t>1</a:t>
            </a:fld>
            <a:endParaRPr lang="en-US" altLang="zh-TW" sz="1300" dirty="0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6625"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15963" indent="-274638" defTabSz="936625"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01725" indent="-219075" defTabSz="936625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543050" indent="-219075" defTabSz="936625"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1984375" indent="-219075" defTabSz="936625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441575" indent="-219075" defTabSz="9366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898775" indent="-219075" defTabSz="9366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355975" indent="-219075" defTabSz="9366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13175" indent="-219075" defTabSz="9366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64E2CB88-24F1-4748-BC0A-91EF28B8944D}" type="slidenum">
              <a:rPr lang="zh-TW" altLang="en-US" sz="1300" smtClean="0"/>
              <a:pPr/>
              <a:t>13</a:t>
            </a:fld>
            <a:endParaRPr lang="en-US" altLang="zh-TW" sz="1300" dirty="0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1363"/>
            <a:ext cx="4943475" cy="3708400"/>
          </a:xfrm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1700" y="4695825"/>
            <a:ext cx="4956175" cy="4448175"/>
          </a:xfrm>
          <a:noFill/>
        </p:spPr>
        <p:txBody>
          <a:bodyPr/>
          <a:lstStyle/>
          <a:p>
            <a:pPr eaLnBrk="1" hangingPunct="1"/>
            <a:endParaRPr lang="zh-TW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6625"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15963" indent="-274638" defTabSz="936625"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01725" indent="-219075" defTabSz="936625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543050" indent="-219075" defTabSz="936625"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1984375" indent="-219075" defTabSz="936625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441575" indent="-219075" defTabSz="9366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898775" indent="-219075" defTabSz="9366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355975" indent="-219075" defTabSz="9366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13175" indent="-219075" defTabSz="9366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1914CEA7-4722-425C-A4CF-A6C1A1A49514}" type="slidenum">
              <a:rPr lang="zh-TW" altLang="en-US" sz="1300" smtClean="0"/>
              <a:pPr/>
              <a:t>15</a:t>
            </a:fld>
            <a:endParaRPr lang="en-US" altLang="zh-TW" sz="1300" dirty="0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6125"/>
            <a:ext cx="4959350" cy="3721100"/>
          </a:xfrm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noFill/>
        </p:spPr>
        <p:txBody>
          <a:bodyPr/>
          <a:lstStyle/>
          <a:p>
            <a:pPr eaLnBrk="1" hangingPunct="1"/>
            <a:endParaRPr lang="zh-TW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6625"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15963" indent="-274638" defTabSz="936625"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01725" indent="-219075" defTabSz="936625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543050" indent="-219075" defTabSz="936625"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1984375" indent="-219075" defTabSz="936625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441575" indent="-219075" defTabSz="9366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898775" indent="-219075" defTabSz="9366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355975" indent="-219075" defTabSz="9366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13175" indent="-219075" defTabSz="9366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C3460D44-3A26-42DC-8B74-8A2247273444}" type="slidenum">
              <a:rPr lang="zh-TW" altLang="en-US" sz="1300" smtClean="0"/>
              <a:pPr/>
              <a:t>16</a:t>
            </a:fld>
            <a:endParaRPr lang="en-US" altLang="zh-TW" sz="1300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6625"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15963" indent="-274638" defTabSz="936625"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01725" indent="-219075" defTabSz="936625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543050" indent="-219075" defTabSz="936625"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1984375" indent="-219075" defTabSz="936625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441575" indent="-219075" defTabSz="9366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898775" indent="-219075" defTabSz="9366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355975" indent="-219075" defTabSz="9366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13175" indent="-219075" defTabSz="9366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FC9672B4-4A25-45EB-9572-069DFE0A2997}" type="slidenum">
              <a:rPr lang="zh-TW" altLang="en-US" sz="1300" smtClean="0"/>
              <a:pPr/>
              <a:t>18</a:t>
            </a:fld>
            <a:endParaRPr lang="en-US" altLang="zh-TW" sz="1300" dirty="0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6125"/>
            <a:ext cx="4959350" cy="3721100"/>
          </a:xfrm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noFill/>
        </p:spPr>
        <p:txBody>
          <a:bodyPr/>
          <a:lstStyle/>
          <a:p>
            <a:pPr eaLnBrk="1" hangingPunct="1"/>
            <a:endParaRPr lang="zh-TW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6625"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15963" indent="-274638" defTabSz="936625"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01725" indent="-219075" defTabSz="936625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543050" indent="-219075" defTabSz="936625"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1984375" indent="-219075" defTabSz="936625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441575" indent="-219075" defTabSz="9366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898775" indent="-219075" defTabSz="9366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355975" indent="-219075" defTabSz="9366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13175" indent="-219075" defTabSz="9366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5265B8B6-492C-4800-8756-3EDA46AFF480}" type="slidenum">
              <a:rPr lang="zh-TW" altLang="en-US" sz="1300" smtClean="0"/>
              <a:pPr/>
              <a:t>19</a:t>
            </a:fld>
            <a:endParaRPr lang="en-US" altLang="zh-TW" sz="1300" dirty="0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1363"/>
            <a:ext cx="4943475" cy="3708400"/>
          </a:xfrm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1700" y="4695825"/>
            <a:ext cx="4956175" cy="4448175"/>
          </a:xfrm>
          <a:noFill/>
        </p:spPr>
        <p:txBody>
          <a:bodyPr/>
          <a:lstStyle/>
          <a:p>
            <a:pPr eaLnBrk="1" hangingPunct="1"/>
            <a:endParaRPr lang="zh-TW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6625"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15963" indent="-274638" defTabSz="936625"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01725" indent="-219075" defTabSz="936625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543050" indent="-219075" defTabSz="936625"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1984375" indent="-219075" defTabSz="936625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441575" indent="-219075" defTabSz="9366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898775" indent="-219075" defTabSz="9366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355975" indent="-219075" defTabSz="9366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13175" indent="-219075" defTabSz="9366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44FE318F-5A15-4A8F-98B3-23D8C3BF522F}" type="slidenum">
              <a:rPr lang="zh-TW" altLang="en-US" sz="1300" smtClean="0"/>
              <a:pPr/>
              <a:t>21</a:t>
            </a:fld>
            <a:endParaRPr lang="en-US" altLang="zh-TW" sz="1300" dirty="0" smtClean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6125"/>
            <a:ext cx="4959350" cy="3721100"/>
          </a:xfrm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noFill/>
        </p:spPr>
        <p:txBody>
          <a:bodyPr/>
          <a:lstStyle/>
          <a:p>
            <a:pPr eaLnBrk="1" hangingPunct="1"/>
            <a:endParaRPr lang="zh-TW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6625"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15963" indent="-274638" defTabSz="936625"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01725" indent="-219075" defTabSz="936625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543050" indent="-219075" defTabSz="936625"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1984375" indent="-219075" defTabSz="936625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441575" indent="-219075" defTabSz="9366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898775" indent="-219075" defTabSz="9366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355975" indent="-219075" defTabSz="9366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13175" indent="-219075" defTabSz="9366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04441881-54CC-41E6-B39D-A9F6E290389F}" type="slidenum">
              <a:rPr lang="zh-TW" altLang="en-US" sz="1300" smtClean="0"/>
              <a:pPr/>
              <a:t>22</a:t>
            </a:fld>
            <a:endParaRPr lang="en-US" altLang="zh-TW" sz="1300" dirty="0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6125"/>
            <a:ext cx="4959350" cy="3721100"/>
          </a:xfrm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noFill/>
        </p:spPr>
        <p:txBody>
          <a:bodyPr/>
          <a:lstStyle/>
          <a:p>
            <a:pPr eaLnBrk="1" hangingPunct="1"/>
            <a:endParaRPr lang="zh-TW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6625"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15963" indent="-274638" defTabSz="936625"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01725" indent="-219075" defTabSz="936625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543050" indent="-219075" defTabSz="936625"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1984375" indent="-219075" defTabSz="936625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441575" indent="-219075" defTabSz="9366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898775" indent="-219075" defTabSz="9366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355975" indent="-219075" defTabSz="9366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13175" indent="-219075" defTabSz="9366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75E1313C-E9C5-41A6-80BD-7078B4E42137}" type="slidenum">
              <a:rPr lang="zh-TW" altLang="en-US" sz="1300" smtClean="0"/>
              <a:pPr/>
              <a:t>24</a:t>
            </a:fld>
            <a:endParaRPr lang="en-US" altLang="zh-TW" sz="1300" dirty="0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6125"/>
            <a:ext cx="4959350" cy="3721100"/>
          </a:xfrm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noFill/>
        </p:spPr>
        <p:txBody>
          <a:bodyPr/>
          <a:lstStyle/>
          <a:p>
            <a:pPr eaLnBrk="1" hangingPunct="1"/>
            <a:endParaRPr lang="zh-TW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6625"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15963" indent="-274638" defTabSz="936625"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01725" indent="-219075" defTabSz="936625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543050" indent="-219075" defTabSz="936625"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1984375" indent="-219075" defTabSz="936625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441575" indent="-219075" defTabSz="9366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898775" indent="-219075" defTabSz="9366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355975" indent="-219075" defTabSz="9366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13175" indent="-219075" defTabSz="9366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F19571E4-954E-407A-944D-9E443878D0CC}" type="slidenum">
              <a:rPr lang="zh-TW" altLang="en-US" sz="1300" smtClean="0"/>
              <a:pPr/>
              <a:t>25</a:t>
            </a:fld>
            <a:endParaRPr lang="en-US" altLang="zh-TW" sz="1300" dirty="0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6125"/>
            <a:ext cx="4959350" cy="3721100"/>
          </a:xfrm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noFill/>
        </p:spPr>
        <p:txBody>
          <a:bodyPr/>
          <a:lstStyle/>
          <a:p>
            <a:pPr eaLnBrk="1" hangingPunct="1"/>
            <a:endParaRPr lang="zh-TW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6625"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15963" indent="-274638" defTabSz="936625"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01725" indent="-219075" defTabSz="936625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543050" indent="-219075" defTabSz="936625"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1984375" indent="-219075" defTabSz="936625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441575" indent="-219075" defTabSz="9366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898775" indent="-219075" defTabSz="9366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355975" indent="-219075" defTabSz="9366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13175" indent="-219075" defTabSz="9366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1996A8DA-384A-427A-AF4F-C22DD5855EE6}" type="slidenum">
              <a:rPr lang="zh-TW" altLang="en-US" sz="1300" smtClean="0"/>
              <a:pPr/>
              <a:t>27</a:t>
            </a:fld>
            <a:endParaRPr lang="en-US" altLang="zh-TW" sz="1300" dirty="0" smtClean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6125"/>
            <a:ext cx="4959350" cy="3721100"/>
          </a:xfrm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noFill/>
        </p:spPr>
        <p:txBody>
          <a:bodyPr/>
          <a:lstStyle/>
          <a:p>
            <a:pPr eaLnBrk="1" hangingPunct="1"/>
            <a:endParaRPr lang="zh-TW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6625"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15963" indent="-274638" defTabSz="936625"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01725" indent="-219075" defTabSz="936625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543050" indent="-219075" defTabSz="936625"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1984375" indent="-219075" defTabSz="936625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441575" indent="-219075" defTabSz="9366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898775" indent="-219075" defTabSz="9366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355975" indent="-219075" defTabSz="9366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13175" indent="-219075" defTabSz="9366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9AF59F50-ABEA-444C-9F24-A2FF9DA82330}" type="slidenum">
              <a:rPr lang="zh-TW" altLang="en-US" sz="1300" smtClean="0"/>
              <a:pPr/>
              <a:t>3</a:t>
            </a:fld>
            <a:endParaRPr lang="en-US" altLang="zh-TW" sz="1300" dirty="0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6125"/>
            <a:ext cx="4959350" cy="3721100"/>
          </a:xfrm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noFill/>
        </p:spPr>
        <p:txBody>
          <a:bodyPr/>
          <a:lstStyle/>
          <a:p>
            <a:pPr eaLnBrk="1" hangingPunct="1"/>
            <a:endParaRPr lang="zh-TW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6625"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15963" indent="-274638" defTabSz="936625"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01725" indent="-219075" defTabSz="936625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543050" indent="-219075" defTabSz="936625"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1984375" indent="-219075" defTabSz="936625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441575" indent="-219075" defTabSz="9366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898775" indent="-219075" defTabSz="9366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355975" indent="-219075" defTabSz="9366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13175" indent="-219075" defTabSz="9366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092489DB-E11A-4344-9D0C-3D95D94445CA}" type="slidenum">
              <a:rPr lang="zh-TW" altLang="en-US" sz="1300" smtClean="0"/>
              <a:pPr/>
              <a:t>28</a:t>
            </a:fld>
            <a:endParaRPr lang="en-US" altLang="zh-TW" sz="1300" dirty="0" smtClean="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6125"/>
            <a:ext cx="4959350" cy="3721100"/>
          </a:xfrm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noFill/>
        </p:spPr>
        <p:txBody>
          <a:bodyPr/>
          <a:lstStyle/>
          <a:p>
            <a:pPr eaLnBrk="1" hangingPunct="1"/>
            <a:endParaRPr lang="zh-TW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6625"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15963" indent="-274638" defTabSz="936625"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01725" indent="-219075" defTabSz="936625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543050" indent="-219075" defTabSz="936625"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1984375" indent="-219075" defTabSz="936625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441575" indent="-219075" defTabSz="9366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898775" indent="-219075" defTabSz="9366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355975" indent="-219075" defTabSz="9366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13175" indent="-219075" defTabSz="9366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948A845F-A1AE-4C23-9D17-C66C18BAF6F4}" type="slidenum">
              <a:rPr lang="zh-TW" altLang="en-US" sz="1300" smtClean="0"/>
              <a:pPr/>
              <a:t>29</a:t>
            </a:fld>
            <a:endParaRPr lang="en-US" altLang="zh-TW" sz="1300" dirty="0" smtClean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6125"/>
            <a:ext cx="4959350" cy="3721100"/>
          </a:xfrm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noFill/>
        </p:spPr>
        <p:txBody>
          <a:bodyPr/>
          <a:lstStyle/>
          <a:p>
            <a:pPr eaLnBrk="1" hangingPunct="1"/>
            <a:endParaRPr lang="zh-TW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6625"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15963" indent="-274638" defTabSz="936625"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01725" indent="-219075" defTabSz="936625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543050" indent="-219075" defTabSz="936625"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1984375" indent="-219075" defTabSz="936625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441575" indent="-219075" defTabSz="9366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898775" indent="-219075" defTabSz="9366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355975" indent="-219075" defTabSz="9366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13175" indent="-219075" defTabSz="9366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28E47D14-B6C9-4D82-819D-DE5C325F506F}" type="slidenum">
              <a:rPr lang="zh-TW" altLang="en-US" sz="1300" smtClean="0"/>
              <a:pPr/>
              <a:t>30</a:t>
            </a:fld>
            <a:endParaRPr lang="en-US" altLang="zh-TW" sz="1300" dirty="0" smtClean="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1363"/>
            <a:ext cx="4943475" cy="3708400"/>
          </a:xfrm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1700" y="4695825"/>
            <a:ext cx="4956175" cy="4448175"/>
          </a:xfrm>
          <a:noFill/>
        </p:spPr>
        <p:txBody>
          <a:bodyPr/>
          <a:lstStyle/>
          <a:p>
            <a:pPr eaLnBrk="1" hangingPunct="1"/>
            <a:endParaRPr lang="zh-TW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6625"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15963" indent="-274638" defTabSz="936625"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01725" indent="-219075" defTabSz="936625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543050" indent="-219075" defTabSz="936625"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1984375" indent="-219075" defTabSz="936625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441575" indent="-219075" defTabSz="9366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898775" indent="-219075" defTabSz="9366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355975" indent="-219075" defTabSz="9366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13175" indent="-219075" defTabSz="9366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6D78DE6D-A2E1-4E97-8C50-15689E9C274E}" type="slidenum">
              <a:rPr lang="zh-TW" altLang="en-US" sz="1300" smtClean="0"/>
              <a:pPr/>
              <a:t>32</a:t>
            </a:fld>
            <a:endParaRPr lang="en-US" altLang="zh-TW" sz="1300" dirty="0" smtClean="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6125"/>
            <a:ext cx="4959350" cy="3721100"/>
          </a:xfrm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noFill/>
        </p:spPr>
        <p:txBody>
          <a:bodyPr/>
          <a:lstStyle/>
          <a:p>
            <a:pPr eaLnBrk="1" hangingPunct="1"/>
            <a:endParaRPr lang="zh-TW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6625"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15963" indent="-274638" defTabSz="936625"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01725" indent="-219075" defTabSz="936625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543050" indent="-219075" defTabSz="936625"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1984375" indent="-219075" defTabSz="936625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441575" indent="-219075" defTabSz="9366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898775" indent="-219075" defTabSz="9366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355975" indent="-219075" defTabSz="9366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13175" indent="-219075" defTabSz="9366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E5388702-C704-4D3A-8724-264EDC7997D3}" type="slidenum">
              <a:rPr lang="zh-TW" altLang="en-US" sz="1300" smtClean="0"/>
              <a:pPr/>
              <a:t>33</a:t>
            </a:fld>
            <a:endParaRPr lang="en-US" altLang="zh-TW" sz="1300" dirty="0" smtClean="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1363"/>
            <a:ext cx="4943475" cy="3708400"/>
          </a:xfrm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1700" y="4695825"/>
            <a:ext cx="4956175" cy="4448175"/>
          </a:xfrm>
          <a:noFill/>
        </p:spPr>
        <p:txBody>
          <a:bodyPr/>
          <a:lstStyle/>
          <a:p>
            <a:pPr eaLnBrk="1" hangingPunct="1"/>
            <a:endParaRPr lang="zh-TW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6625"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15963" indent="-274638" defTabSz="936625"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01725" indent="-219075" defTabSz="936625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543050" indent="-219075" defTabSz="936625"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1984375" indent="-219075" defTabSz="936625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441575" indent="-219075" defTabSz="9366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898775" indent="-219075" defTabSz="9366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355975" indent="-219075" defTabSz="9366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13175" indent="-219075" defTabSz="9366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A96D3340-0CF2-45AB-BAA8-59BE0333F3A1}" type="slidenum">
              <a:rPr lang="zh-TW" altLang="en-US" sz="1300" smtClean="0"/>
              <a:pPr/>
              <a:t>34</a:t>
            </a:fld>
            <a:endParaRPr lang="en-US" altLang="zh-TW" sz="1300" dirty="0" smtClean="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6125"/>
            <a:ext cx="4959350" cy="3721100"/>
          </a:xfrm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noFill/>
        </p:spPr>
        <p:txBody>
          <a:bodyPr/>
          <a:lstStyle/>
          <a:p>
            <a:pPr eaLnBrk="1" hangingPunct="1"/>
            <a:endParaRPr lang="zh-TW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6625"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15963" indent="-274638" defTabSz="936625"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01725" indent="-219075" defTabSz="936625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543050" indent="-219075" defTabSz="936625"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1984375" indent="-219075" defTabSz="936625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441575" indent="-219075" defTabSz="9366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898775" indent="-219075" defTabSz="9366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355975" indent="-219075" defTabSz="9366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13175" indent="-219075" defTabSz="9366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61B7FB5E-EE21-4D43-AB27-28BE2E338FBB}" type="slidenum">
              <a:rPr lang="zh-TW" altLang="en-US" sz="1300" smtClean="0"/>
              <a:pPr/>
              <a:t>4</a:t>
            </a:fld>
            <a:endParaRPr lang="en-US" altLang="zh-TW" sz="1300" dirty="0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1363"/>
            <a:ext cx="4943475" cy="3708400"/>
          </a:xfrm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1700" y="4695825"/>
            <a:ext cx="4956175" cy="4448175"/>
          </a:xfrm>
          <a:noFill/>
        </p:spPr>
        <p:txBody>
          <a:bodyPr/>
          <a:lstStyle/>
          <a:p>
            <a:pPr eaLnBrk="1" hangingPunct="1"/>
            <a:endParaRPr lang="zh-TW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6625"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15963" indent="-274638" defTabSz="936625"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01725" indent="-219075" defTabSz="936625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543050" indent="-219075" defTabSz="936625"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1984375" indent="-219075" defTabSz="936625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441575" indent="-219075" defTabSz="9366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898775" indent="-219075" defTabSz="9366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355975" indent="-219075" defTabSz="9366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13175" indent="-219075" defTabSz="9366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E3426A03-F3C7-489F-B1B8-B7F685B6C966}" type="slidenum">
              <a:rPr lang="zh-TW" altLang="en-US" sz="1300" smtClean="0"/>
              <a:pPr/>
              <a:t>5</a:t>
            </a:fld>
            <a:endParaRPr lang="en-US" altLang="zh-TW" sz="1300" dirty="0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6125"/>
            <a:ext cx="4959350" cy="3721100"/>
          </a:xfrm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noFill/>
        </p:spPr>
        <p:txBody>
          <a:bodyPr/>
          <a:lstStyle/>
          <a:p>
            <a:pPr eaLnBrk="1" hangingPunct="1"/>
            <a:endParaRPr lang="zh-TW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6625"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15963" indent="-274638" defTabSz="936625"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01725" indent="-219075" defTabSz="936625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543050" indent="-219075" defTabSz="936625"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1984375" indent="-219075" defTabSz="936625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441575" indent="-219075" defTabSz="9366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898775" indent="-219075" defTabSz="9366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355975" indent="-219075" defTabSz="9366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13175" indent="-219075" defTabSz="9366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361B4272-6C3F-48BA-B695-BCE3172F6BA0}" type="slidenum">
              <a:rPr lang="zh-TW" altLang="en-US" sz="1300" smtClean="0"/>
              <a:pPr/>
              <a:t>7</a:t>
            </a:fld>
            <a:endParaRPr lang="en-US" altLang="zh-TW" sz="1300" dirty="0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6125"/>
            <a:ext cx="4959350" cy="3721100"/>
          </a:xfrm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noFill/>
        </p:spPr>
        <p:txBody>
          <a:bodyPr/>
          <a:lstStyle/>
          <a:p>
            <a:pPr eaLnBrk="1" hangingPunct="1"/>
            <a:endParaRPr lang="zh-TW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6625"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15963" indent="-274638" defTabSz="936625"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01725" indent="-219075" defTabSz="936625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543050" indent="-219075" defTabSz="936625"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1984375" indent="-219075" defTabSz="936625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441575" indent="-219075" defTabSz="9366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898775" indent="-219075" defTabSz="9366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355975" indent="-219075" defTabSz="9366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13175" indent="-219075" defTabSz="9366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9A04335A-44C6-403A-A18E-C4F7CD48A7B8}" type="slidenum">
              <a:rPr lang="zh-TW" altLang="en-US" sz="1300" smtClean="0"/>
              <a:pPr/>
              <a:t>8</a:t>
            </a:fld>
            <a:endParaRPr lang="en-US" altLang="zh-TW" sz="1300" dirty="0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1363"/>
            <a:ext cx="4943475" cy="3708400"/>
          </a:xfrm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1700" y="4695825"/>
            <a:ext cx="4956175" cy="4448175"/>
          </a:xfrm>
          <a:noFill/>
        </p:spPr>
        <p:txBody>
          <a:bodyPr/>
          <a:lstStyle/>
          <a:p>
            <a:pPr eaLnBrk="1" hangingPunct="1"/>
            <a:endParaRPr lang="zh-TW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6625"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15963" indent="-274638" defTabSz="936625"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01725" indent="-219075" defTabSz="936625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543050" indent="-219075" defTabSz="936625"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1984375" indent="-219075" defTabSz="936625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441575" indent="-219075" defTabSz="9366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898775" indent="-219075" defTabSz="9366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355975" indent="-219075" defTabSz="9366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13175" indent="-219075" defTabSz="9366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5E480FBA-0018-4852-933F-637181C464F0}" type="slidenum">
              <a:rPr lang="zh-TW" altLang="en-US" sz="1300" smtClean="0"/>
              <a:pPr/>
              <a:t>9</a:t>
            </a:fld>
            <a:endParaRPr lang="en-US" altLang="zh-TW" sz="1300" dirty="0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6125"/>
            <a:ext cx="4959350" cy="3721100"/>
          </a:xfrm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noFill/>
        </p:spPr>
        <p:txBody>
          <a:bodyPr/>
          <a:lstStyle/>
          <a:p>
            <a:pPr eaLnBrk="1" hangingPunct="1"/>
            <a:endParaRPr lang="zh-TW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6625"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15963" indent="-274638" defTabSz="936625"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01725" indent="-219075" defTabSz="936625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543050" indent="-219075" defTabSz="936625"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1984375" indent="-219075" defTabSz="936625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441575" indent="-219075" defTabSz="9366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898775" indent="-219075" defTabSz="9366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355975" indent="-219075" defTabSz="9366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13175" indent="-219075" defTabSz="9366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686BE9D3-2D4A-45FC-A5FE-027E6FE1FE64}" type="slidenum">
              <a:rPr lang="zh-TW" altLang="en-US" sz="1300" smtClean="0"/>
              <a:pPr/>
              <a:t>11</a:t>
            </a:fld>
            <a:endParaRPr lang="en-US" altLang="zh-TW" sz="1300" dirty="0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6125"/>
            <a:ext cx="4959350" cy="3721100"/>
          </a:xfrm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noFill/>
        </p:spPr>
        <p:txBody>
          <a:bodyPr/>
          <a:lstStyle/>
          <a:p>
            <a:pPr eaLnBrk="1" hangingPunct="1"/>
            <a:endParaRPr lang="zh-TW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6625"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15963" indent="-274638" defTabSz="936625"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01725" indent="-219075" defTabSz="936625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543050" indent="-219075" defTabSz="936625"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1984375" indent="-219075" defTabSz="936625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441575" indent="-219075" defTabSz="9366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898775" indent="-219075" defTabSz="9366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355975" indent="-219075" defTabSz="9366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13175" indent="-219075" defTabSz="9366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3F84E0C7-0A19-487F-B071-FE85B5AFDEC6}" type="slidenum">
              <a:rPr lang="zh-TW" altLang="en-US" sz="1300" smtClean="0"/>
              <a:pPr/>
              <a:t>12</a:t>
            </a:fld>
            <a:endParaRPr lang="en-US" altLang="zh-TW" sz="1300" dirty="0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1363"/>
            <a:ext cx="4943475" cy="3708400"/>
          </a:xfrm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1700" y="4695825"/>
            <a:ext cx="4956175" cy="4448175"/>
          </a:xfrm>
          <a:noFill/>
        </p:spPr>
        <p:txBody>
          <a:bodyPr/>
          <a:lstStyle/>
          <a:p>
            <a:pPr eaLnBrk="1" hangingPunct="1"/>
            <a:endParaRPr lang="zh-TW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094038" y="881063"/>
            <a:ext cx="6049962" cy="2011362"/>
          </a:xfrm>
          <a:prstGeom prst="rect">
            <a:avLst/>
          </a:prstGeom>
          <a:solidFill>
            <a:srgbClr val="7B7A7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ko-KR" dirty="0">
              <a:ea typeface="굴림" pitchFamily="50" charset="-127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2892425"/>
            <a:ext cx="7299325" cy="1682750"/>
          </a:xfrm>
          <a:prstGeom prst="rect">
            <a:avLst/>
          </a:prstGeom>
          <a:solidFill>
            <a:srgbClr val="E3E7E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9" tIns="45714" rIns="91429" bIns="45714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zh-TW" altLang="en-US" sz="1800" smtClean="0">
              <a:ea typeface="新細明體" pitchFamily="18" charset="-120"/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1620838" y="881063"/>
            <a:ext cx="688975" cy="2011362"/>
          </a:xfrm>
          <a:prstGeom prst="rect">
            <a:avLst/>
          </a:prstGeom>
          <a:solidFill>
            <a:srgbClr val="9DA6A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ko-KR" dirty="0">
              <a:ea typeface="굴림" pitchFamily="50" charset="-127"/>
            </a:endParaRP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2308225" y="881063"/>
            <a:ext cx="149225" cy="2011362"/>
          </a:xfrm>
          <a:prstGeom prst="rect">
            <a:avLst/>
          </a:prstGeom>
          <a:solidFill>
            <a:srgbClr val="AD002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ko-KR" dirty="0">
              <a:ea typeface="굴림" pitchFamily="50" charset="-127"/>
            </a:endParaRP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2457450" y="881063"/>
            <a:ext cx="265113" cy="2011362"/>
          </a:xfrm>
          <a:prstGeom prst="rect">
            <a:avLst/>
          </a:prstGeom>
          <a:solidFill>
            <a:srgbClr val="6F211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ko-KR" dirty="0">
              <a:ea typeface="굴림" pitchFamily="50" charset="-127"/>
            </a:endParaRPr>
          </a:p>
        </p:txBody>
      </p:sp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2722563" y="881063"/>
            <a:ext cx="688975" cy="2011362"/>
          </a:xfrm>
          <a:prstGeom prst="rect">
            <a:avLst/>
          </a:prstGeom>
          <a:solidFill>
            <a:srgbClr val="C5002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ko-KR" dirty="0">
              <a:ea typeface="굴림" pitchFamily="50" charset="-127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681413" y="903288"/>
            <a:ext cx="5399087" cy="608012"/>
          </a:xfrm>
        </p:spPr>
        <p:txBody>
          <a:bodyPr lIns="49235" tIns="237716" anchor="t"/>
          <a:lstStyle>
            <a:lvl1pPr>
              <a:defRPr sz="2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TW" noProof="0" smtClean="0"/>
              <a:t>Click to edit Master title style</a:t>
            </a: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3681413" y="1511300"/>
            <a:ext cx="5399087" cy="1146175"/>
          </a:xfrm>
        </p:spPr>
        <p:txBody>
          <a:bodyPr lIns="49235" tIns="49235"/>
          <a:lstStyle>
            <a:lvl1pPr>
              <a:lnSpc>
                <a:spcPct val="130000"/>
              </a:lnSpc>
              <a:spcAft>
                <a:spcPct val="25000"/>
              </a:spcAft>
              <a:defRPr sz="11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TW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6321463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578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102475" y="574675"/>
            <a:ext cx="1968500" cy="555148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1196975" y="574675"/>
            <a:ext cx="5753100" cy="555148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7409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날짜 개체 틀 1"/>
          <p:cNvSpPr txBox="1">
            <a:spLocks/>
          </p:cNvSpPr>
          <p:nvPr userDrawn="1"/>
        </p:nvSpPr>
        <p:spPr bwMode="auto">
          <a:xfrm>
            <a:off x="168275" y="6597650"/>
            <a:ext cx="1450975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9pPr>
          </a:lstStyle>
          <a:p>
            <a:pPr>
              <a:defRPr/>
            </a:pPr>
            <a:fld id="{77A06CE8-8FC0-4492-9A5F-300A992491BB}" type="datetime1">
              <a:rPr lang="ko-KR" altLang="en-US" sz="1000" b="1" smtClean="0">
                <a:solidFill>
                  <a:srgbClr val="045C75"/>
                </a:solidFill>
              </a:rPr>
              <a:pPr>
                <a:defRPr/>
              </a:pPr>
              <a:t>2020-01-24</a:t>
            </a:fld>
            <a:endParaRPr lang="en-US" altLang="ko-KR" sz="1000" b="1" dirty="0" smtClean="0">
              <a:solidFill>
                <a:srgbClr val="045C75"/>
              </a:solidFill>
            </a:endParaRPr>
          </a:p>
        </p:txBody>
      </p:sp>
      <p:sp>
        <p:nvSpPr>
          <p:cNvPr id="4" name="바닥글 개체 틀 2"/>
          <p:cNvSpPr txBox="1">
            <a:spLocks/>
          </p:cNvSpPr>
          <p:nvPr userDrawn="1"/>
        </p:nvSpPr>
        <p:spPr bwMode="auto">
          <a:xfrm>
            <a:off x="2667000" y="6597650"/>
            <a:ext cx="33528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9pPr>
          </a:lstStyle>
          <a:p>
            <a:pPr algn="ctr">
              <a:defRPr/>
            </a:pPr>
            <a:r>
              <a:rPr lang="en-US" altLang="ko-KR" sz="1000" b="1" dirty="0" smtClean="0">
                <a:solidFill>
                  <a:srgbClr val="045C75"/>
                </a:solidFill>
              </a:rPr>
              <a:t>Copy Right 2015 GTMI</a:t>
            </a:r>
          </a:p>
        </p:txBody>
      </p:sp>
      <p:sp>
        <p:nvSpPr>
          <p:cNvPr id="5" name="슬라이드 번호 개체 틀 3"/>
          <p:cNvSpPr txBox="1">
            <a:spLocks/>
          </p:cNvSpPr>
          <p:nvPr userDrawn="1"/>
        </p:nvSpPr>
        <p:spPr bwMode="auto">
          <a:xfrm>
            <a:off x="8532813" y="6597650"/>
            <a:ext cx="611187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맑은 고딕" pitchFamily="50" charset="-127"/>
              </a:defRPr>
            </a:lvl9pPr>
          </a:lstStyle>
          <a:p>
            <a:pPr algn="ctr">
              <a:defRPr/>
            </a:pPr>
            <a:fld id="{60EA9B73-AC9F-4F5F-BD77-458F16136217}" type="slidenum">
              <a:rPr lang="en-US" altLang="ko-KR" sz="1200" b="1" smtClean="0">
                <a:solidFill>
                  <a:srgbClr val="045C75"/>
                </a:solidFill>
                <a:latin typeface="Arial" pitchFamily="34" charset="0"/>
                <a:ea typeface="굴림" pitchFamily="50" charset="-127"/>
              </a:rPr>
              <a:pPr algn="ctr">
                <a:defRPr/>
              </a:pPr>
              <a:t>‹#›</a:t>
            </a:fld>
            <a:endParaRPr lang="en-US" altLang="ko-KR" sz="1200" b="1" dirty="0" smtClean="0">
              <a:solidFill>
                <a:srgbClr val="045C75"/>
              </a:solidFill>
              <a:latin typeface="Arial" pitchFamily="34" charset="0"/>
              <a:ea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892951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날짜 개체 틀 1"/>
          <p:cNvSpPr txBox="1">
            <a:spLocks/>
          </p:cNvSpPr>
          <p:nvPr userDrawn="1"/>
        </p:nvSpPr>
        <p:spPr bwMode="auto">
          <a:xfrm>
            <a:off x="169863" y="6597650"/>
            <a:ext cx="1449387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E568F7ED-0AEB-4222-A78D-A13D97C34E3B}" type="datetime1">
              <a:rPr lang="ko-KR" altLang="en-US" sz="1000" b="1">
                <a:solidFill>
                  <a:srgbClr val="045C75"/>
                </a:solidFill>
                <a:ea typeface="굴림" pitchFamily="50" charset="-127"/>
              </a:rPr>
              <a:pPr eaLnBrk="1" hangingPunct="1"/>
              <a:t>2020-01-24</a:t>
            </a:fld>
            <a:endParaRPr lang="en-US" altLang="ko-KR" sz="1000" b="1" dirty="0">
              <a:solidFill>
                <a:srgbClr val="045C75"/>
              </a:solidFill>
              <a:ea typeface="굴림" pitchFamily="50" charset="-127"/>
            </a:endParaRPr>
          </a:p>
        </p:txBody>
      </p:sp>
      <p:sp>
        <p:nvSpPr>
          <p:cNvPr id="5" name="바닥글 개체 틀 2"/>
          <p:cNvSpPr txBox="1">
            <a:spLocks/>
          </p:cNvSpPr>
          <p:nvPr userDrawn="1"/>
        </p:nvSpPr>
        <p:spPr bwMode="auto">
          <a:xfrm>
            <a:off x="2667000" y="6597650"/>
            <a:ext cx="33528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ko-KR" sz="1000" b="1" dirty="0">
                <a:solidFill>
                  <a:srgbClr val="045C75"/>
                </a:solidFill>
                <a:ea typeface="굴림" pitchFamily="50" charset="-127"/>
              </a:rPr>
              <a:t>Copy Right 2014 GTMI</a:t>
            </a:r>
          </a:p>
        </p:txBody>
      </p:sp>
      <p:sp>
        <p:nvSpPr>
          <p:cNvPr id="6" name="슬라이드 번호 개체 틀 3"/>
          <p:cNvSpPr txBox="1">
            <a:spLocks/>
          </p:cNvSpPr>
          <p:nvPr userDrawn="1"/>
        </p:nvSpPr>
        <p:spPr bwMode="auto">
          <a:xfrm>
            <a:off x="8532813" y="6597650"/>
            <a:ext cx="611187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fld id="{6D123BA2-CD09-47D8-B31C-4CF816C4426E}" type="slidenum">
              <a:rPr lang="en-US" altLang="ko-KR" sz="1200" b="1">
                <a:solidFill>
                  <a:srgbClr val="045C75"/>
                </a:solidFill>
                <a:ea typeface="굴림" pitchFamily="50" charset="-127"/>
              </a:rPr>
              <a:pPr algn="ctr" eaLnBrk="1" hangingPunct="1"/>
              <a:t>‹#›</a:t>
            </a:fld>
            <a:endParaRPr lang="en-US" altLang="ko-KR" sz="1200" b="1" dirty="0">
              <a:solidFill>
                <a:srgbClr val="045C75"/>
              </a:solidFill>
              <a:ea typeface="굴림" pitchFamily="50" charset="-127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제목 1"/>
          <p:cNvSpPr>
            <a:spLocks noGrp="1"/>
          </p:cNvSpPr>
          <p:nvPr>
            <p:ph type="title"/>
          </p:nvPr>
        </p:nvSpPr>
        <p:spPr>
          <a:xfrm>
            <a:off x="611560" y="2780928"/>
            <a:ext cx="7772400" cy="566739"/>
          </a:xfrm>
          <a:prstGeom prst="rect">
            <a:avLst/>
          </a:prstGeom>
        </p:spPr>
        <p:txBody>
          <a:bodyPr/>
          <a:lstStyle>
            <a:lvl1pPr>
              <a:defRPr sz="36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 dirty="0"/>
          </a:p>
        </p:txBody>
      </p:sp>
      <p:sp>
        <p:nvSpPr>
          <p:cNvPr id="9" name="슬라이드 번호 개체 틀 28"/>
          <p:cNvSpPr>
            <a:spLocks noGrp="1"/>
          </p:cNvSpPr>
          <p:nvPr userDrawn="1">
            <p:ph type="sldNum" sz="quarter" idx="10"/>
            <p:custDataLst>
              <p:tags r:id="rId1"/>
            </p:custDataLst>
          </p:nvPr>
        </p:nvSpPr>
        <p:spPr bwMode="gray">
          <a:xfrm>
            <a:off x="4284663" y="6524625"/>
            <a:ext cx="574675" cy="188913"/>
          </a:xfrm>
          <a:prstGeom prst="rect">
            <a:avLst/>
          </a:prstGeom>
        </p:spPr>
        <p:txBody>
          <a:bodyPr/>
          <a:lstStyle>
            <a:lvl1pPr algn="ctr">
              <a:defRPr sz="1200" smtClean="0">
                <a:solidFill>
                  <a:prstClr val="black">
                    <a:tint val="75000"/>
                  </a:prstClr>
                </a:solidFill>
                <a:latin typeface="아리따-돋움(OTF)-Medium"/>
                <a:ea typeface="아리따-돋움(OTF)-Medium"/>
                <a:sym typeface="아리따-돋움(OTF)-Medium"/>
              </a:defRPr>
            </a:lvl1pPr>
          </a:lstStyle>
          <a:p>
            <a:pPr>
              <a:defRPr/>
            </a:pPr>
            <a:fld id="{9073F99C-C170-46CD-A70C-2AE3F3BA7A06}" type="slidenum">
              <a:rPr lang="ko-KR" altLang="en-US"/>
              <a:pPr>
                <a:defRPr/>
              </a:pPr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07708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5951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11095043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1196975" y="1600200"/>
            <a:ext cx="3860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210175" y="1600200"/>
            <a:ext cx="3860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6947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0470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7873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5960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19940669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35963373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196975" y="574675"/>
            <a:ext cx="7874000" cy="95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9" tIns="45714" rIns="91429" bIns="4571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title style</a:t>
            </a:r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96975" y="1600200"/>
            <a:ext cx="78740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</a:p>
        </p:txBody>
      </p:sp>
      <p:sp>
        <p:nvSpPr>
          <p:cNvPr id="1028" name="Rectangle 5"/>
          <p:cNvSpPr>
            <a:spLocks noChangeArrowheads="1"/>
          </p:cNvSpPr>
          <p:nvPr/>
        </p:nvSpPr>
        <p:spPr bwMode="auto">
          <a:xfrm>
            <a:off x="2278063" y="292100"/>
            <a:ext cx="6865937" cy="288925"/>
          </a:xfrm>
          <a:prstGeom prst="rect">
            <a:avLst/>
          </a:prstGeom>
          <a:solidFill>
            <a:srgbClr val="7B7A7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ko-KR" dirty="0">
              <a:ea typeface="굴림" pitchFamily="50" charset="-127"/>
            </a:endParaRPr>
          </a:p>
        </p:txBody>
      </p:sp>
      <p:sp>
        <p:nvSpPr>
          <p:cNvPr id="1029" name="Rectangle 6"/>
          <p:cNvSpPr>
            <a:spLocks noChangeArrowheads="1"/>
          </p:cNvSpPr>
          <p:nvPr/>
        </p:nvSpPr>
        <p:spPr bwMode="auto">
          <a:xfrm>
            <a:off x="614363" y="292100"/>
            <a:ext cx="690562" cy="288925"/>
          </a:xfrm>
          <a:prstGeom prst="rect">
            <a:avLst/>
          </a:prstGeom>
          <a:solidFill>
            <a:srgbClr val="9DA6A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ko-KR" dirty="0">
              <a:ea typeface="굴림" pitchFamily="50" charset="-127"/>
            </a:endParaRPr>
          </a:p>
        </p:txBody>
      </p:sp>
      <p:sp>
        <p:nvSpPr>
          <p:cNvPr id="1030" name="Rectangle 7"/>
          <p:cNvSpPr>
            <a:spLocks noChangeArrowheads="1"/>
          </p:cNvSpPr>
          <p:nvPr/>
        </p:nvSpPr>
        <p:spPr bwMode="auto">
          <a:xfrm>
            <a:off x="1301750" y="292100"/>
            <a:ext cx="150813" cy="288925"/>
          </a:xfrm>
          <a:prstGeom prst="rect">
            <a:avLst/>
          </a:prstGeom>
          <a:solidFill>
            <a:srgbClr val="AD002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ko-KR" dirty="0">
              <a:ea typeface="굴림" pitchFamily="50" charset="-127"/>
            </a:endParaRPr>
          </a:p>
        </p:txBody>
      </p:sp>
      <p:sp>
        <p:nvSpPr>
          <p:cNvPr id="1031" name="Rectangle 8"/>
          <p:cNvSpPr>
            <a:spLocks noChangeArrowheads="1"/>
          </p:cNvSpPr>
          <p:nvPr/>
        </p:nvSpPr>
        <p:spPr bwMode="auto">
          <a:xfrm>
            <a:off x="1452563" y="292100"/>
            <a:ext cx="265112" cy="288925"/>
          </a:xfrm>
          <a:prstGeom prst="rect">
            <a:avLst/>
          </a:prstGeom>
          <a:solidFill>
            <a:srgbClr val="6F211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ko-KR" dirty="0">
              <a:ea typeface="굴림" pitchFamily="50" charset="-127"/>
            </a:endParaRPr>
          </a:p>
        </p:txBody>
      </p:sp>
      <p:sp>
        <p:nvSpPr>
          <p:cNvPr id="1032" name="Rectangle 9"/>
          <p:cNvSpPr>
            <a:spLocks noChangeArrowheads="1"/>
          </p:cNvSpPr>
          <p:nvPr/>
        </p:nvSpPr>
        <p:spPr bwMode="auto">
          <a:xfrm>
            <a:off x="1716088" y="292100"/>
            <a:ext cx="688975" cy="288925"/>
          </a:xfrm>
          <a:prstGeom prst="rect">
            <a:avLst/>
          </a:prstGeom>
          <a:solidFill>
            <a:srgbClr val="C5002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ko-KR" dirty="0">
              <a:ea typeface="굴림" pitchFamily="50" charset="-127"/>
            </a:endParaRPr>
          </a:p>
        </p:txBody>
      </p:sp>
      <p:sp>
        <p:nvSpPr>
          <p:cNvPr id="1033" name="Rectangle 11"/>
          <p:cNvSpPr>
            <a:spLocks noChangeArrowheads="1"/>
          </p:cNvSpPr>
          <p:nvPr/>
        </p:nvSpPr>
        <p:spPr bwMode="auto">
          <a:xfrm>
            <a:off x="8512175" y="292100"/>
            <a:ext cx="465138" cy="29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4" rIns="91429" bIns="45714"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894C4065-0A3C-4F74-B9D5-4222E5DA5616}" type="slidenum">
              <a:rPr lang="zh-TW" altLang="en-US" sz="1100" smtClean="0">
                <a:solidFill>
                  <a:schemeClr val="bg1"/>
                </a:solidFill>
                <a:ea typeface="新細明體" pitchFamily="18" charset="-120"/>
              </a:rPr>
              <a:pPr algn="r" eaLnBrk="1" hangingPunct="1">
                <a:defRPr/>
              </a:pPr>
              <a:t>‹#›</a:t>
            </a:fld>
            <a:endParaRPr lang="en-US" altLang="zh-TW" sz="1100" dirty="0" smtClean="0">
              <a:solidFill>
                <a:schemeClr val="bg1"/>
              </a:solidFill>
              <a:ea typeface="新細明體" pitchFamily="18" charset="-12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3" r:id="rId12"/>
    <p:sldLayoutId id="2147483704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5000"/>
        </a:spcBef>
        <a:spcAft>
          <a:spcPct val="20000"/>
        </a:spcAft>
        <a:defRPr b="1">
          <a:solidFill>
            <a:schemeClr val="tx1"/>
          </a:solidFill>
          <a:latin typeface="+mn-lt"/>
          <a:ea typeface="+mn-ea"/>
          <a:cs typeface="+mn-cs"/>
        </a:defRPr>
      </a:lvl1pPr>
      <a:lvl2pPr marL="409575" indent="-204788" algn="l" rtl="0" eaLnBrk="0" fontAlgn="base" hangingPunct="0">
        <a:spcBef>
          <a:spcPct val="25000"/>
        </a:spcBef>
        <a:spcAft>
          <a:spcPct val="20000"/>
        </a:spcAft>
        <a:buClr>
          <a:schemeClr val="hlink"/>
        </a:buClr>
        <a:buChar char="•"/>
        <a:defRPr sz="1400">
          <a:solidFill>
            <a:schemeClr val="tx1"/>
          </a:solidFill>
          <a:latin typeface="+mn-lt"/>
        </a:defRPr>
      </a:lvl2pPr>
      <a:lvl3pPr marL="741363" indent="-228600" algn="l" rtl="0" eaLnBrk="0" fontAlgn="base" hangingPunct="0">
        <a:spcBef>
          <a:spcPct val="20000"/>
        </a:spcBef>
        <a:spcAft>
          <a:spcPct val="20000"/>
        </a:spcAft>
        <a:buClr>
          <a:schemeClr val="hlink"/>
        </a:buClr>
        <a:buChar char="•"/>
        <a:defRPr sz="1400">
          <a:solidFill>
            <a:schemeClr val="tx1"/>
          </a:solidFill>
          <a:latin typeface="+mn-lt"/>
        </a:defRPr>
      </a:lvl3pPr>
      <a:lvl4pPr marL="1071563" indent="-228600" algn="l" rtl="0" eaLnBrk="0" fontAlgn="base" hangingPunct="0">
        <a:spcBef>
          <a:spcPct val="20000"/>
        </a:spcBef>
        <a:spcAft>
          <a:spcPct val="20000"/>
        </a:spcAft>
        <a:buClr>
          <a:schemeClr val="hlink"/>
        </a:buClr>
        <a:buChar char="•"/>
        <a:defRPr sz="1400">
          <a:solidFill>
            <a:schemeClr val="tx1"/>
          </a:solidFill>
          <a:latin typeface="+mn-lt"/>
        </a:defRPr>
      </a:lvl4pPr>
      <a:lvl5pPr marL="1401763" indent="-228600" algn="l" rtl="0" eaLnBrk="0" fontAlgn="base" hangingPunct="0">
        <a:spcBef>
          <a:spcPct val="20000"/>
        </a:spcBef>
        <a:spcAft>
          <a:spcPct val="20000"/>
        </a:spcAft>
        <a:buClr>
          <a:schemeClr val="hlink"/>
        </a:buClr>
        <a:buChar char="•"/>
        <a:defRPr sz="1400">
          <a:solidFill>
            <a:schemeClr val="tx1"/>
          </a:solidFill>
          <a:latin typeface="+mn-lt"/>
        </a:defRPr>
      </a:lvl5pPr>
      <a:lvl6pPr marL="1858963" indent="-228600" algn="l" rtl="0" fontAlgn="base">
        <a:spcBef>
          <a:spcPct val="20000"/>
        </a:spcBef>
        <a:spcAft>
          <a:spcPct val="20000"/>
        </a:spcAft>
        <a:buClr>
          <a:schemeClr val="hlink"/>
        </a:buClr>
        <a:buChar char="•"/>
        <a:defRPr sz="1400">
          <a:solidFill>
            <a:schemeClr val="tx1"/>
          </a:solidFill>
          <a:latin typeface="+mn-lt"/>
        </a:defRPr>
      </a:lvl6pPr>
      <a:lvl7pPr marL="2316163" indent="-228600" algn="l" rtl="0" fontAlgn="base">
        <a:spcBef>
          <a:spcPct val="20000"/>
        </a:spcBef>
        <a:spcAft>
          <a:spcPct val="20000"/>
        </a:spcAft>
        <a:buClr>
          <a:schemeClr val="hlink"/>
        </a:buClr>
        <a:buChar char="•"/>
        <a:defRPr sz="1400">
          <a:solidFill>
            <a:schemeClr val="tx1"/>
          </a:solidFill>
          <a:latin typeface="+mn-lt"/>
        </a:defRPr>
      </a:lvl7pPr>
      <a:lvl8pPr marL="2773363" indent="-228600" algn="l" rtl="0" fontAlgn="base">
        <a:spcBef>
          <a:spcPct val="20000"/>
        </a:spcBef>
        <a:spcAft>
          <a:spcPct val="20000"/>
        </a:spcAft>
        <a:buClr>
          <a:schemeClr val="hlink"/>
        </a:buClr>
        <a:buChar char="•"/>
        <a:defRPr sz="1400">
          <a:solidFill>
            <a:schemeClr val="tx1"/>
          </a:solidFill>
          <a:latin typeface="+mn-lt"/>
        </a:defRPr>
      </a:lvl8pPr>
      <a:lvl9pPr marL="3230563" indent="-228600" algn="l" rtl="0" fontAlgn="base">
        <a:spcBef>
          <a:spcPct val="20000"/>
        </a:spcBef>
        <a:spcAft>
          <a:spcPct val="20000"/>
        </a:spcAft>
        <a:buClr>
          <a:schemeClr val="hlink"/>
        </a:buClr>
        <a:buChar char="•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wmf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29000" y="1219200"/>
            <a:ext cx="5651500" cy="838200"/>
          </a:xfrm>
        </p:spPr>
        <p:txBody>
          <a:bodyPr/>
          <a:lstStyle/>
          <a:p>
            <a:pPr marL="0" indent="0" eaLnBrk="1" hangingPunct="1">
              <a:lnSpc>
                <a:spcPct val="100000"/>
              </a:lnSpc>
            </a:pPr>
            <a:r>
              <a:rPr lang="en-US" altLang="zh-TW" sz="2800" b="1" dirty="0" smtClean="0">
                <a:ea typeface="新細明體" pitchFamily="18" charset="-120"/>
              </a:rPr>
              <a:t>Exercises for </a:t>
            </a:r>
            <a:r>
              <a:rPr lang="en-US" altLang="zh-TW" sz="2800" b="1" dirty="0" smtClean="0">
                <a:ea typeface="新細明體" pitchFamily="18" charset="-120"/>
              </a:rPr>
              <a:t>Risk Assessment </a:t>
            </a:r>
            <a:r>
              <a:rPr lang="en-US" altLang="zh-TW" sz="2800" b="1" dirty="0" smtClean="0">
                <a:ea typeface="新細明體" pitchFamily="18" charset="-120"/>
              </a:rPr>
              <a:t>Focused on Process Safety</a:t>
            </a:r>
            <a:endParaRPr lang="en-US" altLang="zh-TW" sz="2800" b="1" dirty="0" smtClean="0">
              <a:ea typeface="新細明體" pitchFamily="18" charset="-120"/>
            </a:endParaRPr>
          </a:p>
        </p:txBody>
      </p:sp>
      <p:sp>
        <p:nvSpPr>
          <p:cNvPr id="5123" name="Text Box 12"/>
          <p:cNvSpPr txBox="1">
            <a:spLocks noChangeArrowheads="1"/>
          </p:cNvSpPr>
          <p:nvPr/>
        </p:nvSpPr>
        <p:spPr bwMode="auto">
          <a:xfrm>
            <a:off x="2247900" y="2895600"/>
            <a:ext cx="50673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1019175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1019175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defTabSz="1019175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defTabSz="1019175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defTabSz="1019175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defTabSz="1019175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defTabSz="1019175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defTabSz="1019175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defTabSz="1019175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342900" indent="-342900">
              <a:buFont typeface="Arial" pitchFamily="34" charset="0"/>
              <a:buChar char="•"/>
            </a:pPr>
            <a:r>
              <a:rPr lang="en-US" altLang="zh-TW" dirty="0" smtClean="0">
                <a:ea typeface="新細明體" pitchFamily="18" charset="-120"/>
              </a:rPr>
              <a:t>Rohan Perera  &amp; Han-Gi Kim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altLang="zh-TW" dirty="0" smtClean="0">
                <a:ea typeface="新細明體" pitchFamily="18" charset="-120"/>
              </a:rPr>
              <a:t>Feburary 6, 2020</a:t>
            </a:r>
            <a:endParaRPr lang="en-US" altLang="zh-TW" dirty="0">
              <a:ea typeface="新細明體" pitchFamily="18" charset="-120"/>
            </a:endParaRPr>
          </a:p>
        </p:txBody>
      </p:sp>
      <p:pic>
        <p:nvPicPr>
          <p:cNvPr id="6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6775"/>
            <a:ext cx="1600200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 descr="OPCW Organisation for the Prohibition of Chemical Weapon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3937" y="4953000"/>
            <a:ext cx="4899025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>
          <a:xfrm>
            <a:off x="719138" y="2708275"/>
            <a:ext cx="7772400" cy="1225550"/>
          </a:xfrm>
        </p:spPr>
        <p:txBody>
          <a:bodyPr/>
          <a:lstStyle/>
          <a:p>
            <a:pPr algn="ctr"/>
            <a:r>
              <a:rPr lang="en-US" altLang="ko-KR" sz="4800" dirty="0" smtClean="0">
                <a:solidFill>
                  <a:srgbClr val="000000"/>
                </a:solidFill>
                <a:ea typeface="굴림" pitchFamily="50" charset="-127"/>
              </a:rPr>
              <a:t>Workshop # </a:t>
            </a:r>
            <a:r>
              <a:rPr lang="en-US" altLang="ko-KR" sz="4800" dirty="0" smtClean="0">
                <a:solidFill>
                  <a:srgbClr val="000000"/>
                </a:solidFill>
                <a:ea typeface="굴림" pitchFamily="50" charset="-127"/>
              </a:rPr>
              <a:t>3</a:t>
            </a:r>
            <a:br>
              <a:rPr lang="en-US" altLang="ko-KR" sz="4800" dirty="0" smtClean="0">
                <a:solidFill>
                  <a:srgbClr val="000000"/>
                </a:solidFill>
                <a:ea typeface="굴림" pitchFamily="50" charset="-127"/>
              </a:rPr>
            </a:br>
            <a:r>
              <a:rPr lang="en-US" altLang="ko-KR" sz="4800" dirty="0" smtClean="0">
                <a:solidFill>
                  <a:srgbClr val="000000"/>
                </a:solidFill>
                <a:ea typeface="굴림" pitchFamily="50" charset="-127"/>
              </a:rPr>
              <a:t>MOC-Technology</a:t>
            </a:r>
            <a:r>
              <a:rPr lang="en-US" altLang="ko-KR" sz="4800" dirty="0" smtClean="0">
                <a:solidFill>
                  <a:srgbClr val="000000"/>
                </a:solidFill>
                <a:ea typeface="굴림" pitchFamily="50" charset="-127"/>
              </a:rPr>
              <a:t> </a:t>
            </a:r>
            <a:endParaRPr lang="en-US" altLang="ko-KR" sz="4800" dirty="0" smtClean="0">
              <a:ea typeface="굴림" pitchFamily="50" charset="-127"/>
              <a:cs typeface="Arial" pitchFamily="34" charset="0"/>
            </a:endParaRPr>
          </a:p>
        </p:txBody>
      </p:sp>
      <p:sp>
        <p:nvSpPr>
          <p:cNvPr id="17411" name="Slide Number Placeholder 7"/>
          <p:cNvSpPr txBox="1">
            <a:spLocks noGrp="1"/>
          </p:cNvSpPr>
          <p:nvPr/>
        </p:nvSpPr>
        <p:spPr bwMode="auto">
          <a:xfrm>
            <a:off x="1979613" y="6519863"/>
            <a:ext cx="518477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altLang="ko-KR" sz="1400" dirty="0">
                <a:ea typeface="MS PGothic" pitchFamily="34" charset="-128"/>
                <a:cs typeface="Arial" pitchFamily="34" charset="0"/>
              </a:rPr>
              <a:t>- </a:t>
            </a:r>
            <a:fld id="{25B7A6B3-B6C4-44F5-B17C-E09DA1DD80AA}" type="slidenum">
              <a:rPr lang="ko-KR" altLang="en-US" sz="1400">
                <a:ea typeface="MS PGothic" pitchFamily="34" charset="-128"/>
                <a:cs typeface="Arial" pitchFamily="34" charset="0"/>
              </a:rPr>
              <a:pPr algn="ctr"/>
              <a:t>10</a:t>
            </a:fld>
            <a:r>
              <a:rPr lang="ko-KR" altLang="en-US" sz="1400" dirty="0">
                <a:ea typeface="MS PGothic" pitchFamily="34" charset="-128"/>
                <a:cs typeface="Arial" pitchFamily="34" charset="0"/>
              </a:rPr>
              <a:t> </a:t>
            </a:r>
            <a:r>
              <a:rPr lang="en-US" altLang="ko-KR" sz="1400" dirty="0">
                <a:ea typeface="MS PGothic" pitchFamily="34" charset="-128"/>
                <a:cs typeface="Arial" pitchFamily="34" charset="0"/>
              </a:rPr>
              <a:t>-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685800"/>
            <a:ext cx="7772400" cy="914400"/>
          </a:xfrm>
        </p:spPr>
        <p:txBody>
          <a:bodyPr/>
          <a:lstStyle/>
          <a:p>
            <a:pPr eaLnBrk="1" hangingPunct="1"/>
            <a:r>
              <a:rPr lang="en-US" altLang="zh-TW" sz="2900" dirty="0" smtClean="0">
                <a:solidFill>
                  <a:schemeClr val="hlink"/>
                </a:solidFill>
                <a:ea typeface="新細明體" pitchFamily="18" charset="-120"/>
              </a:rPr>
              <a:t>Workshop </a:t>
            </a:r>
            <a:r>
              <a:rPr lang="en-US" altLang="zh-TW" sz="2900" dirty="0" smtClean="0">
                <a:solidFill>
                  <a:schemeClr val="hlink"/>
                </a:solidFill>
                <a:ea typeface="新細明體" pitchFamily="18" charset="-120"/>
              </a:rPr>
              <a:t>3 </a:t>
            </a:r>
            <a:r>
              <a:rPr lang="en-US" altLang="zh-TW" sz="2900" dirty="0" smtClean="0">
                <a:solidFill>
                  <a:schemeClr val="hlink"/>
                </a:solidFill>
                <a:ea typeface="新細明體" pitchFamily="18" charset="-120"/>
              </a:rPr>
              <a:t>– Nitrobody Distillation</a:t>
            </a:r>
            <a:br>
              <a:rPr lang="en-US" altLang="zh-TW" sz="2900" dirty="0" smtClean="0">
                <a:solidFill>
                  <a:schemeClr val="hlink"/>
                </a:solidFill>
                <a:ea typeface="新細明體" pitchFamily="18" charset="-120"/>
              </a:rPr>
            </a:br>
            <a:r>
              <a:rPr lang="en-US" altLang="zh-TW" sz="2400" dirty="0" smtClean="0">
                <a:solidFill>
                  <a:schemeClr val="tx1"/>
                </a:solidFill>
                <a:ea typeface="新細明體" pitchFamily="18" charset="-120"/>
              </a:rPr>
              <a:t>(MOC - T)</a:t>
            </a:r>
            <a:r>
              <a:rPr lang="de-DE" altLang="ko-KR" sz="2300" dirty="0" smtClean="0">
                <a:solidFill>
                  <a:schemeClr val="tx1"/>
                </a:solidFill>
                <a:ea typeface="新細明體" pitchFamily="18" charset="-120"/>
              </a:rPr>
              <a:t/>
            </a:r>
            <a:br>
              <a:rPr lang="de-DE" altLang="ko-KR" sz="2300" dirty="0" smtClean="0">
                <a:solidFill>
                  <a:schemeClr val="tx1"/>
                </a:solidFill>
                <a:ea typeface="新細明體" pitchFamily="18" charset="-120"/>
              </a:rPr>
            </a:br>
            <a:r>
              <a:rPr lang="en-US" altLang="zh-TW" sz="1400" b="0" dirty="0" smtClean="0">
                <a:ea typeface="新細明體" pitchFamily="18" charset="-120"/>
              </a:rPr>
              <a:t> </a:t>
            </a:r>
            <a:endParaRPr lang="de-DE" altLang="ko-KR" sz="1400" b="0" dirty="0" smtClean="0">
              <a:ea typeface="新細明體" pitchFamily="18" charset="-120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8001000" cy="4953000"/>
          </a:xfrm>
        </p:spPr>
        <p:txBody>
          <a:bodyPr/>
          <a:lstStyle/>
          <a:p>
            <a:pPr marL="0" indent="0" eaLnBrk="1" hangingPunct="1"/>
            <a:r>
              <a:rPr lang="en-US" altLang="zh-TW" sz="2000" dirty="0" smtClean="0">
                <a:solidFill>
                  <a:schemeClr val="hlink"/>
                </a:solidFill>
                <a:ea typeface="新細明體" pitchFamily="18" charset="-120"/>
              </a:rPr>
              <a:t>Situation:</a:t>
            </a:r>
          </a:p>
          <a:p>
            <a:pPr marL="0" indent="0" eaLnBrk="1" hangingPunct="1"/>
            <a:r>
              <a:rPr lang="en-US" altLang="zh-TW" sz="2000" b="0" dirty="0" smtClean="0">
                <a:ea typeface="新細明體" pitchFamily="18" charset="-120"/>
              </a:rPr>
              <a:t>You are an operations superintendent responsible for the Nitrobody distillation process, </a:t>
            </a:r>
            <a:r>
              <a:rPr lang="en-US" altLang="zh-TW" sz="2000" b="0" dirty="0" smtClean="0">
                <a:solidFill>
                  <a:srgbClr val="0000FF"/>
                </a:solidFill>
                <a:ea typeface="新細明體" pitchFamily="18" charset="-120"/>
              </a:rPr>
              <a:t>distilling 2-chloro-4-nitrotoluene.</a:t>
            </a:r>
            <a:r>
              <a:rPr lang="en-US" altLang="zh-TW" sz="2000" b="0" dirty="0" smtClean="0">
                <a:ea typeface="新細明體" pitchFamily="18" charset="-120"/>
              </a:rPr>
              <a:t> This process has been </a:t>
            </a:r>
            <a:r>
              <a:rPr lang="en-US" altLang="zh-TW" sz="2000" b="0" dirty="0" smtClean="0">
                <a:solidFill>
                  <a:srgbClr val="0000FF"/>
                </a:solidFill>
                <a:ea typeface="新細明體" pitchFamily="18" charset="-120"/>
              </a:rPr>
              <a:t>incident-free for 10 years. </a:t>
            </a:r>
            <a:r>
              <a:rPr lang="en-US" altLang="zh-TW" sz="2000" b="0" dirty="0" smtClean="0">
                <a:ea typeface="新細明體" pitchFamily="18" charset="-120"/>
              </a:rPr>
              <a:t>The need for distilled </a:t>
            </a:r>
            <a:r>
              <a:rPr lang="en-US" altLang="zh-TW" sz="2000" b="0" dirty="0" smtClean="0">
                <a:solidFill>
                  <a:srgbClr val="0000FF"/>
                </a:solidFill>
                <a:ea typeface="新細明體" pitchFamily="18" charset="-120"/>
              </a:rPr>
              <a:t>Nitrobody now exceeds still capacity.</a:t>
            </a:r>
            <a:r>
              <a:rPr lang="en-US" altLang="zh-TW" sz="2000" b="0" dirty="0" smtClean="0">
                <a:ea typeface="新細明體" pitchFamily="18" charset="-120"/>
              </a:rPr>
              <a:t> </a:t>
            </a:r>
            <a:r>
              <a:rPr lang="en-US" altLang="zh-TW" sz="2000" b="0" dirty="0" smtClean="0">
                <a:solidFill>
                  <a:srgbClr val="C00000"/>
                </a:solidFill>
                <a:ea typeface="新細明體" pitchFamily="18" charset="-120"/>
              </a:rPr>
              <a:t>A second still is proposed </a:t>
            </a:r>
            <a:r>
              <a:rPr lang="en-US" altLang="zh-TW" sz="2000" b="0" dirty="0" smtClean="0">
                <a:ea typeface="新細明體" pitchFamily="18" charset="-120"/>
              </a:rPr>
              <a:t>for the additional capacity needed. The proposed still has been routinely used for Nitrobody distillations and has identical distillation columns </a:t>
            </a:r>
            <a:r>
              <a:rPr lang="en-US" altLang="zh-TW" sz="2000" b="0" dirty="0" smtClean="0">
                <a:solidFill>
                  <a:srgbClr val="0000FF"/>
                </a:solidFill>
                <a:ea typeface="新細明體" pitchFamily="18" charset="-120"/>
              </a:rPr>
              <a:t>but different heating systems.</a:t>
            </a:r>
            <a:r>
              <a:rPr lang="en-US" altLang="zh-TW" sz="2000" b="0" dirty="0" smtClean="0">
                <a:ea typeface="新細明體" pitchFamily="18" charset="-120"/>
              </a:rPr>
              <a:t> A test authorization is proposed.</a:t>
            </a:r>
          </a:p>
          <a:p>
            <a:pPr marL="0" indent="0" eaLnBrk="1" hangingPunct="1"/>
            <a:r>
              <a:rPr lang="en-US" altLang="zh-TW" sz="2000" dirty="0" smtClean="0">
                <a:solidFill>
                  <a:schemeClr val="hlink"/>
                </a:solidFill>
                <a:ea typeface="新細明體" pitchFamily="18" charset="-120"/>
              </a:rPr>
              <a:t>Problem</a:t>
            </a:r>
            <a:r>
              <a:rPr lang="en-US" altLang="zh-TW" sz="2000" dirty="0" smtClean="0">
                <a:solidFill>
                  <a:schemeClr val="hlink"/>
                </a:solidFill>
                <a:ea typeface="新細明體" pitchFamily="18" charset="-120"/>
              </a:rPr>
              <a:t>:</a:t>
            </a:r>
          </a:p>
          <a:p>
            <a:pPr marL="0" indent="0" eaLnBrk="1" hangingPunct="1"/>
            <a:r>
              <a:rPr lang="en-US" altLang="zh-TW" sz="2000" b="0" dirty="0" smtClean="0">
                <a:solidFill>
                  <a:srgbClr val="0000FF"/>
                </a:solidFill>
                <a:ea typeface="新細明體" pitchFamily="18" charset="-120"/>
              </a:rPr>
              <a:t>Would you require a PHA before authorizing this test?</a:t>
            </a:r>
          </a:p>
          <a:p>
            <a:pPr marL="0" indent="0" eaLnBrk="1" hangingPunct="1"/>
            <a:r>
              <a:rPr lang="en-US" altLang="zh-TW" sz="2000" b="0" dirty="0" smtClean="0">
                <a:solidFill>
                  <a:srgbClr val="0000FF"/>
                </a:solidFill>
                <a:ea typeface="新細明體" pitchFamily="18" charset="-120"/>
              </a:rPr>
              <a:t>If your answer is ”yes”</a:t>
            </a:r>
            <a:r>
              <a:rPr lang="en-US" altLang="zh-TW" sz="2000" b="0" dirty="0" smtClean="0">
                <a:ea typeface="新細明體" pitchFamily="18" charset="-120"/>
              </a:rPr>
              <a:t>, </a:t>
            </a:r>
            <a:r>
              <a:rPr lang="en-US" altLang="zh-TW" sz="2000" b="0" dirty="0" smtClean="0">
                <a:solidFill>
                  <a:srgbClr val="0000FF"/>
                </a:solidFill>
                <a:ea typeface="新細明體" pitchFamily="18" charset="-120"/>
              </a:rPr>
              <a:t>what questions </a:t>
            </a:r>
            <a:r>
              <a:rPr lang="en-US" altLang="zh-TW" sz="2000" b="0" dirty="0" smtClean="0">
                <a:ea typeface="新細明體" pitchFamily="18" charset="-120"/>
              </a:rPr>
              <a:t>would you expect to raise in the review?</a:t>
            </a:r>
            <a:endParaRPr lang="de-DE" altLang="ko-KR" sz="2000" b="0" dirty="0" smtClean="0">
              <a:ea typeface="굴림" pitchFamily="50" charset="-127"/>
            </a:endParaRP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720725" y="6221331"/>
            <a:ext cx="2860675" cy="40806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9321" tIns="49661" rIns="99321" bIns="49661">
            <a:spAutoFit/>
          </a:bodyPr>
          <a:lstStyle>
            <a:lvl1pPr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zh-TW" dirty="0">
                <a:solidFill>
                  <a:schemeClr val="hlink"/>
                </a:solidFill>
                <a:ea typeface="新細明體" pitchFamily="18" charset="-120"/>
              </a:rPr>
              <a:t>Group Discussion </a:t>
            </a:r>
            <a:r>
              <a:rPr lang="en-US" altLang="zh-TW" dirty="0" smtClean="0">
                <a:solidFill>
                  <a:schemeClr val="hlink"/>
                </a:solidFill>
                <a:ea typeface="新細明體" pitchFamily="18" charset="-120"/>
              </a:rPr>
              <a:t>20</a:t>
            </a:r>
            <a:r>
              <a:rPr lang="en-US" altLang="zh-TW" dirty="0">
                <a:solidFill>
                  <a:schemeClr val="hlink"/>
                </a:solidFill>
                <a:ea typeface="新細明體" pitchFamily="18" charset="-120"/>
              </a:rPr>
              <a:t>’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#40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249488"/>
            <a:ext cx="7696200" cy="338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685800" y="1371600"/>
            <a:ext cx="31242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8636" tIns="49318" rIns="98636" bIns="49318"/>
          <a:lstStyle/>
          <a:p>
            <a:r>
              <a:rPr lang="en-US" altLang="zh-TW" sz="2400" b="1" dirty="0">
                <a:solidFill>
                  <a:schemeClr val="hlink"/>
                </a:solidFill>
                <a:ea typeface="新細明體" pitchFamily="18" charset="-120"/>
              </a:rPr>
              <a:t>Process Equipment</a:t>
            </a: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609600" y="533400"/>
            <a:ext cx="7772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4" rIns="91429" bIns="45714" anchor="ctr"/>
          <a:lstStyle/>
          <a:p>
            <a:r>
              <a:rPr lang="en-US" altLang="zh-TW" sz="3200" b="1" dirty="0">
                <a:solidFill>
                  <a:schemeClr val="hlink"/>
                </a:solidFill>
                <a:ea typeface="新細明體" pitchFamily="18" charset="-120"/>
              </a:rPr>
              <a:t>Workshop </a:t>
            </a:r>
            <a:r>
              <a:rPr lang="en-US" altLang="zh-TW" sz="3200" b="1" dirty="0" smtClean="0">
                <a:solidFill>
                  <a:schemeClr val="hlink"/>
                </a:solidFill>
                <a:ea typeface="新細明體" pitchFamily="18" charset="-120"/>
              </a:rPr>
              <a:t>3 </a:t>
            </a:r>
            <a:r>
              <a:rPr lang="en-US" altLang="zh-TW" sz="3200" b="1" dirty="0">
                <a:solidFill>
                  <a:schemeClr val="hlink"/>
                </a:solidFill>
                <a:ea typeface="新細明體" pitchFamily="18" charset="-120"/>
              </a:rPr>
              <a:t>– Nitrobody Distillation</a:t>
            </a:r>
            <a:r>
              <a:rPr lang="en-US" altLang="zh-TW" sz="1600" dirty="0">
                <a:solidFill>
                  <a:schemeClr val="tx2"/>
                </a:solidFill>
                <a:ea typeface="新細明體" pitchFamily="18" charset="-120"/>
              </a:rPr>
              <a:t> </a:t>
            </a:r>
            <a:endParaRPr lang="de-DE" altLang="ko-KR" sz="1600" dirty="0">
              <a:solidFill>
                <a:schemeClr val="tx2"/>
              </a:solidFill>
              <a:ea typeface="新細明體" pitchFamily="18" charset="-12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#4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524000"/>
            <a:ext cx="7010400" cy="441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Rectangle 5"/>
          <p:cNvSpPr>
            <a:spLocks noChangeArrowheads="1"/>
          </p:cNvSpPr>
          <p:nvPr/>
        </p:nvSpPr>
        <p:spPr bwMode="auto">
          <a:xfrm>
            <a:off x="685800" y="1371600"/>
            <a:ext cx="31242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8636" tIns="49318" rIns="98636" bIns="49318"/>
          <a:lstStyle/>
          <a:p>
            <a:r>
              <a:rPr lang="en-US" altLang="zh-TW" sz="2400" b="1" dirty="0">
                <a:solidFill>
                  <a:schemeClr val="hlink"/>
                </a:solidFill>
                <a:ea typeface="新細明體" pitchFamily="18" charset="-120"/>
              </a:rPr>
              <a:t>Process Equipment</a:t>
            </a:r>
          </a:p>
        </p:txBody>
      </p:sp>
      <p:sp>
        <p:nvSpPr>
          <p:cNvPr id="20484" name="Rectangle 6"/>
          <p:cNvSpPr>
            <a:spLocks noChangeArrowheads="1"/>
          </p:cNvSpPr>
          <p:nvPr/>
        </p:nvSpPr>
        <p:spPr bwMode="auto">
          <a:xfrm>
            <a:off x="609600" y="533400"/>
            <a:ext cx="7772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4" rIns="91429" bIns="45714" anchor="ctr"/>
          <a:lstStyle/>
          <a:p>
            <a:r>
              <a:rPr lang="en-US" altLang="zh-TW" sz="3200" b="1" dirty="0">
                <a:solidFill>
                  <a:schemeClr val="hlink"/>
                </a:solidFill>
                <a:ea typeface="新細明體" pitchFamily="18" charset="-120"/>
              </a:rPr>
              <a:t>Workshop </a:t>
            </a:r>
            <a:r>
              <a:rPr lang="en-US" altLang="zh-TW" sz="3200" b="1" dirty="0" smtClean="0">
                <a:solidFill>
                  <a:schemeClr val="hlink"/>
                </a:solidFill>
                <a:ea typeface="新細明體" pitchFamily="18" charset="-120"/>
              </a:rPr>
              <a:t>3 </a:t>
            </a:r>
            <a:r>
              <a:rPr lang="en-US" altLang="zh-TW" sz="3200" b="1" dirty="0">
                <a:solidFill>
                  <a:schemeClr val="hlink"/>
                </a:solidFill>
                <a:ea typeface="新細明體" pitchFamily="18" charset="-120"/>
              </a:rPr>
              <a:t>– Nitrobody Distillation</a:t>
            </a:r>
            <a:r>
              <a:rPr lang="en-US" altLang="zh-TW" sz="1600" dirty="0">
                <a:solidFill>
                  <a:schemeClr val="tx2"/>
                </a:solidFill>
                <a:ea typeface="新細明體" pitchFamily="18" charset="-120"/>
              </a:rPr>
              <a:t> </a:t>
            </a:r>
            <a:endParaRPr lang="de-DE" altLang="ko-KR" sz="1600" dirty="0">
              <a:solidFill>
                <a:schemeClr val="tx2"/>
              </a:solidFill>
              <a:ea typeface="新細明體" pitchFamily="18" charset="-12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>
          <a:xfrm>
            <a:off x="719138" y="2708275"/>
            <a:ext cx="7772400" cy="1225550"/>
          </a:xfrm>
        </p:spPr>
        <p:txBody>
          <a:bodyPr/>
          <a:lstStyle/>
          <a:p>
            <a:pPr algn="ctr"/>
            <a:r>
              <a:rPr lang="en-US" altLang="ko-KR" sz="4800" dirty="0" smtClean="0">
                <a:solidFill>
                  <a:srgbClr val="000000"/>
                </a:solidFill>
                <a:ea typeface="굴림" pitchFamily="50" charset="-127"/>
              </a:rPr>
              <a:t>Workshop # </a:t>
            </a:r>
            <a:r>
              <a:rPr lang="en-US" altLang="ko-KR" sz="4800" dirty="0" smtClean="0">
                <a:solidFill>
                  <a:srgbClr val="000000"/>
                </a:solidFill>
                <a:ea typeface="굴림" pitchFamily="50" charset="-127"/>
              </a:rPr>
              <a:t>4</a:t>
            </a:r>
            <a:br>
              <a:rPr lang="en-US" altLang="ko-KR" sz="4800" dirty="0" smtClean="0">
                <a:solidFill>
                  <a:srgbClr val="000000"/>
                </a:solidFill>
                <a:ea typeface="굴림" pitchFamily="50" charset="-127"/>
              </a:rPr>
            </a:br>
            <a:r>
              <a:rPr lang="en-US" altLang="ko-KR" sz="4800" dirty="0" smtClean="0">
                <a:solidFill>
                  <a:srgbClr val="000000"/>
                </a:solidFill>
                <a:ea typeface="굴림" pitchFamily="50" charset="-127"/>
              </a:rPr>
              <a:t>Quality Assurance</a:t>
            </a:r>
            <a:r>
              <a:rPr lang="en-US" altLang="ko-KR" sz="4800" dirty="0" smtClean="0">
                <a:solidFill>
                  <a:srgbClr val="000000"/>
                </a:solidFill>
                <a:ea typeface="굴림" pitchFamily="50" charset="-127"/>
              </a:rPr>
              <a:t> </a:t>
            </a:r>
            <a:endParaRPr lang="en-US" altLang="ko-KR" sz="4800" dirty="0" smtClean="0">
              <a:ea typeface="굴림" pitchFamily="50" charset="-127"/>
              <a:cs typeface="Arial" pitchFamily="34" charset="0"/>
            </a:endParaRPr>
          </a:p>
        </p:txBody>
      </p:sp>
      <p:sp>
        <p:nvSpPr>
          <p:cNvPr id="21507" name="Slide Number Placeholder 7"/>
          <p:cNvSpPr txBox="1">
            <a:spLocks noGrp="1"/>
          </p:cNvSpPr>
          <p:nvPr/>
        </p:nvSpPr>
        <p:spPr bwMode="auto">
          <a:xfrm>
            <a:off x="1979613" y="6519863"/>
            <a:ext cx="518477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altLang="ko-KR" sz="1400" dirty="0">
                <a:ea typeface="MS PGothic" pitchFamily="34" charset="-128"/>
                <a:cs typeface="Arial" pitchFamily="34" charset="0"/>
              </a:rPr>
              <a:t>- </a:t>
            </a:r>
            <a:fld id="{9346D3E4-A79C-466C-A951-427BCD7036CD}" type="slidenum">
              <a:rPr lang="ko-KR" altLang="en-US" sz="1400">
                <a:ea typeface="MS PGothic" pitchFamily="34" charset="-128"/>
                <a:cs typeface="Arial" pitchFamily="34" charset="0"/>
              </a:rPr>
              <a:pPr algn="ctr"/>
              <a:t>14</a:t>
            </a:fld>
            <a:r>
              <a:rPr lang="ko-KR" altLang="en-US" sz="1400" dirty="0">
                <a:ea typeface="MS PGothic" pitchFamily="34" charset="-128"/>
                <a:cs typeface="Arial" pitchFamily="34" charset="0"/>
              </a:rPr>
              <a:t> </a:t>
            </a:r>
            <a:r>
              <a:rPr lang="en-US" altLang="ko-KR" sz="1400" dirty="0">
                <a:ea typeface="MS PGothic" pitchFamily="34" charset="-128"/>
                <a:cs typeface="Arial" pitchFamily="34" charset="0"/>
              </a:rPr>
              <a:t>-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09600" y="1676400"/>
            <a:ext cx="8229600" cy="3810000"/>
          </a:xfrm>
        </p:spPr>
        <p:txBody>
          <a:bodyPr/>
          <a:lstStyle/>
          <a:p>
            <a:pPr marL="0" indent="0" eaLnBrk="1" hangingPunct="1"/>
            <a:r>
              <a:rPr lang="en-US" altLang="zh-TW" sz="2000" dirty="0" smtClean="0">
                <a:solidFill>
                  <a:schemeClr val="hlink"/>
                </a:solidFill>
                <a:ea typeface="新細明體" pitchFamily="18" charset="-120"/>
              </a:rPr>
              <a:t>Situation: </a:t>
            </a:r>
          </a:p>
          <a:p>
            <a:pPr marL="0" indent="0" eaLnBrk="1" hangingPunct="1"/>
            <a:r>
              <a:rPr lang="en-US" altLang="zh-TW" sz="2000" b="0" dirty="0" smtClean="0">
                <a:ea typeface="新細明體" pitchFamily="18" charset="-120"/>
              </a:rPr>
              <a:t>You are </a:t>
            </a:r>
            <a:r>
              <a:rPr lang="en-US" altLang="zh-TW" sz="2000" b="0" dirty="0" smtClean="0">
                <a:solidFill>
                  <a:srgbClr val="0000FF"/>
                </a:solidFill>
                <a:ea typeface="新細明體" pitchFamily="18" charset="-120"/>
              </a:rPr>
              <a:t>the lead project liaison person for a new cogeneration power plant</a:t>
            </a:r>
            <a:r>
              <a:rPr lang="en-US" altLang="zh-TW" sz="2000" b="0" dirty="0" smtClean="0">
                <a:ea typeface="新細明體" pitchFamily="18" charset="-120"/>
              </a:rPr>
              <a:t> being installed at your plant site. One of the pieces of this project is </a:t>
            </a:r>
            <a:r>
              <a:rPr lang="en-US" altLang="zh-TW" sz="2000" b="0" dirty="0" smtClean="0">
                <a:solidFill>
                  <a:srgbClr val="0000FF"/>
                </a:solidFill>
                <a:ea typeface="新細明體" pitchFamily="18" charset="-120"/>
              </a:rPr>
              <a:t>a 300-foot , 30-inch diameter pipeline </a:t>
            </a:r>
            <a:r>
              <a:rPr lang="en-US" altLang="zh-TW" sz="2000" b="0" dirty="0" smtClean="0">
                <a:ea typeface="新細明體" pitchFamily="18" charset="-120"/>
              </a:rPr>
              <a:t>that </a:t>
            </a:r>
            <a:r>
              <a:rPr lang="en-US" altLang="zh-TW" sz="2000" b="0" dirty="0" smtClean="0">
                <a:solidFill>
                  <a:srgbClr val="0000FF"/>
                </a:solidFill>
                <a:ea typeface="新細明體" pitchFamily="18" charset="-120"/>
              </a:rPr>
              <a:t>will carry high-pressure </a:t>
            </a:r>
            <a:r>
              <a:rPr lang="en-US" altLang="zh-TW" sz="2000" b="0" dirty="0" smtClean="0">
                <a:ea typeface="新細明體" pitchFamily="18" charset="-120"/>
              </a:rPr>
              <a:t>steam from a boiler to steam turbine. </a:t>
            </a:r>
            <a:endParaRPr lang="en-US" altLang="zh-TW" sz="2000" b="0" dirty="0" smtClean="0">
              <a:ea typeface="新細明體" pitchFamily="18" charset="-120"/>
            </a:endParaRPr>
          </a:p>
          <a:p>
            <a:pPr marL="0" indent="0" eaLnBrk="1" hangingPunct="1"/>
            <a:r>
              <a:rPr lang="en-US" altLang="zh-TW" sz="2000" b="0" dirty="0" smtClean="0">
                <a:ea typeface="新細明體" pitchFamily="18" charset="-120"/>
              </a:rPr>
              <a:t>The </a:t>
            </a:r>
            <a:r>
              <a:rPr lang="en-US" altLang="zh-TW" sz="2000" b="0" dirty="0" smtClean="0">
                <a:ea typeface="新細明體" pitchFamily="18" charset="-120"/>
              </a:rPr>
              <a:t>line is </a:t>
            </a:r>
            <a:r>
              <a:rPr lang="en-US" altLang="zh-TW" sz="2000" b="0" dirty="0" smtClean="0">
                <a:solidFill>
                  <a:srgbClr val="0000FF"/>
                </a:solidFill>
                <a:ea typeface="新細明體" pitchFamily="18" charset="-120"/>
              </a:rPr>
              <a:t>to be run past the existing boiler control building</a:t>
            </a:r>
            <a:r>
              <a:rPr lang="en-US" altLang="zh-TW" sz="2000" b="0" dirty="0" smtClean="0">
                <a:ea typeface="新細明體" pitchFamily="18" charset="-120"/>
              </a:rPr>
              <a:t>, </a:t>
            </a:r>
            <a:r>
              <a:rPr lang="en-US" altLang="zh-TW" sz="2000" b="0" dirty="0" smtClean="0">
                <a:ea typeface="新細明體" pitchFamily="18" charset="-120"/>
              </a:rPr>
              <a:t>as shown in the sketch.</a:t>
            </a:r>
          </a:p>
          <a:p>
            <a:pPr marL="0" indent="0" eaLnBrk="1" hangingPunct="1"/>
            <a:r>
              <a:rPr lang="en-US" altLang="zh-TW" sz="2000" dirty="0" smtClean="0">
                <a:solidFill>
                  <a:schemeClr val="hlink"/>
                </a:solidFill>
                <a:ea typeface="新細明體" pitchFamily="18" charset="-120"/>
              </a:rPr>
              <a:t>Problem</a:t>
            </a:r>
            <a:r>
              <a:rPr lang="en-US" altLang="zh-TW" sz="2000" dirty="0" smtClean="0">
                <a:solidFill>
                  <a:schemeClr val="hlink"/>
                </a:solidFill>
                <a:ea typeface="新細明體" pitchFamily="18" charset="-120"/>
              </a:rPr>
              <a:t>:</a:t>
            </a:r>
          </a:p>
          <a:p>
            <a:pPr marL="0" indent="0" eaLnBrk="1" hangingPunct="1"/>
            <a:r>
              <a:rPr lang="en-US" altLang="zh-TW" sz="2000" b="0" dirty="0" smtClean="0">
                <a:solidFill>
                  <a:srgbClr val="0000FF"/>
                </a:solidFill>
                <a:ea typeface="新細明體" pitchFamily="18" charset="-120"/>
              </a:rPr>
              <a:t>List the steps you think should be taken to ensure that the quality of this pipe is as specified in the project.</a:t>
            </a:r>
            <a:endParaRPr lang="de-DE" altLang="ko-KR" sz="2000" b="0" dirty="0" smtClean="0">
              <a:solidFill>
                <a:srgbClr val="0000FF"/>
              </a:solidFill>
              <a:ea typeface="굴림" pitchFamily="50" charset="-127"/>
            </a:endParaRPr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685800" y="609600"/>
            <a:ext cx="79248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r>
              <a:rPr lang="en-US" altLang="zh-TW" sz="3200" b="1" dirty="0">
                <a:solidFill>
                  <a:schemeClr val="hlink"/>
                </a:solidFill>
                <a:ea typeface="新細明體" pitchFamily="18" charset="-120"/>
              </a:rPr>
              <a:t>Workshop </a:t>
            </a:r>
            <a:r>
              <a:rPr lang="en-US" altLang="zh-TW" sz="3200" b="1" dirty="0" smtClean="0">
                <a:solidFill>
                  <a:schemeClr val="hlink"/>
                </a:solidFill>
                <a:ea typeface="新細明體" pitchFamily="18" charset="-120"/>
              </a:rPr>
              <a:t>4 </a:t>
            </a:r>
            <a:r>
              <a:rPr lang="en-US" altLang="zh-TW" sz="3200" b="1" dirty="0">
                <a:solidFill>
                  <a:schemeClr val="hlink"/>
                </a:solidFill>
                <a:ea typeface="新細明體" pitchFamily="18" charset="-120"/>
              </a:rPr>
              <a:t>– Quality Assurance</a:t>
            </a:r>
            <a:br>
              <a:rPr lang="en-US" altLang="zh-TW" sz="3200" b="1" dirty="0">
                <a:solidFill>
                  <a:schemeClr val="hlink"/>
                </a:solidFill>
                <a:ea typeface="新細明體" pitchFamily="18" charset="-120"/>
              </a:rPr>
            </a:br>
            <a:r>
              <a:rPr lang="en-US" altLang="zh-TW" sz="2400" b="1" dirty="0">
                <a:ea typeface="新細明體" pitchFamily="18" charset="-120"/>
              </a:rPr>
              <a:t>(QA)</a:t>
            </a:r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685799" y="5658779"/>
            <a:ext cx="2860675" cy="40806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9321" tIns="49661" rIns="99321" bIns="49661">
            <a:spAutoFit/>
          </a:bodyPr>
          <a:lstStyle>
            <a:lvl1pPr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zh-TW" dirty="0">
                <a:solidFill>
                  <a:schemeClr val="hlink"/>
                </a:solidFill>
                <a:ea typeface="新細明體" pitchFamily="18" charset="-120"/>
              </a:rPr>
              <a:t>Group Discussion </a:t>
            </a:r>
            <a:r>
              <a:rPr lang="en-US" altLang="zh-TW" dirty="0" smtClean="0">
                <a:solidFill>
                  <a:schemeClr val="hlink"/>
                </a:solidFill>
                <a:ea typeface="新細明體" pitchFamily="18" charset="-120"/>
              </a:rPr>
              <a:t>20</a:t>
            </a:r>
            <a:r>
              <a:rPr lang="en-US" altLang="zh-TW" dirty="0">
                <a:solidFill>
                  <a:schemeClr val="hlink"/>
                </a:solidFill>
                <a:ea typeface="新細明體" pitchFamily="18" charset="-120"/>
              </a:rPr>
              <a:t>’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#73(2)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100" y="1847850"/>
            <a:ext cx="5410200" cy="462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685800" y="609600"/>
            <a:ext cx="79248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r>
              <a:rPr lang="en-US" altLang="zh-TW" sz="3200" b="1" dirty="0">
                <a:solidFill>
                  <a:schemeClr val="hlink"/>
                </a:solidFill>
                <a:ea typeface="新細明體" pitchFamily="18" charset="-120"/>
              </a:rPr>
              <a:t>Workshop </a:t>
            </a:r>
            <a:r>
              <a:rPr lang="en-US" altLang="zh-TW" sz="3200" b="1" dirty="0" smtClean="0">
                <a:solidFill>
                  <a:schemeClr val="hlink"/>
                </a:solidFill>
                <a:ea typeface="新細明體" pitchFamily="18" charset="-120"/>
              </a:rPr>
              <a:t>4 </a:t>
            </a:r>
            <a:r>
              <a:rPr lang="en-US" altLang="zh-TW" sz="3200" b="1" dirty="0">
                <a:solidFill>
                  <a:schemeClr val="hlink"/>
                </a:solidFill>
                <a:ea typeface="新細明體" pitchFamily="18" charset="-120"/>
              </a:rPr>
              <a:t>– Quality Assurance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>
          <a:xfrm>
            <a:off x="719138" y="2708275"/>
            <a:ext cx="7772400" cy="1225550"/>
          </a:xfrm>
        </p:spPr>
        <p:txBody>
          <a:bodyPr/>
          <a:lstStyle/>
          <a:p>
            <a:pPr algn="ctr"/>
            <a:r>
              <a:rPr lang="en-US" altLang="ko-KR" sz="4800" dirty="0" smtClean="0">
                <a:solidFill>
                  <a:srgbClr val="000000"/>
                </a:solidFill>
                <a:ea typeface="굴림" pitchFamily="50" charset="-127"/>
              </a:rPr>
              <a:t>Workshop # </a:t>
            </a:r>
            <a:r>
              <a:rPr lang="en-US" altLang="ko-KR" sz="4800" dirty="0" smtClean="0">
                <a:solidFill>
                  <a:srgbClr val="000000"/>
                </a:solidFill>
                <a:ea typeface="굴림" pitchFamily="50" charset="-127"/>
              </a:rPr>
              <a:t>5</a:t>
            </a:r>
            <a:br>
              <a:rPr lang="en-US" altLang="ko-KR" sz="4800" dirty="0" smtClean="0">
                <a:solidFill>
                  <a:srgbClr val="000000"/>
                </a:solidFill>
                <a:ea typeface="굴림" pitchFamily="50" charset="-127"/>
              </a:rPr>
            </a:br>
            <a:r>
              <a:rPr lang="en-US" altLang="ko-KR" sz="4800" dirty="0" smtClean="0">
                <a:solidFill>
                  <a:srgbClr val="000000"/>
                </a:solidFill>
                <a:ea typeface="굴림" pitchFamily="50" charset="-127"/>
              </a:rPr>
              <a:t>PSSR</a:t>
            </a:r>
            <a:br>
              <a:rPr lang="en-US" altLang="ko-KR" sz="4800" dirty="0" smtClean="0">
                <a:solidFill>
                  <a:srgbClr val="000000"/>
                </a:solidFill>
                <a:ea typeface="굴림" pitchFamily="50" charset="-127"/>
              </a:rPr>
            </a:br>
            <a:r>
              <a:rPr lang="en-US" altLang="ko-KR" dirty="0" smtClean="0">
                <a:solidFill>
                  <a:srgbClr val="000000"/>
                </a:solidFill>
                <a:ea typeface="굴림" pitchFamily="50" charset="-127"/>
              </a:rPr>
              <a:t>Pre-Start up Safety Review</a:t>
            </a:r>
            <a:r>
              <a:rPr lang="en-US" altLang="ko-KR" dirty="0" smtClean="0">
                <a:solidFill>
                  <a:srgbClr val="000000"/>
                </a:solidFill>
                <a:ea typeface="굴림" pitchFamily="50" charset="-127"/>
              </a:rPr>
              <a:t> </a:t>
            </a:r>
            <a:endParaRPr lang="en-US" altLang="ko-KR" dirty="0" smtClean="0">
              <a:ea typeface="굴림" pitchFamily="50" charset="-127"/>
              <a:cs typeface="Arial" pitchFamily="34" charset="0"/>
            </a:endParaRPr>
          </a:p>
        </p:txBody>
      </p:sp>
      <p:sp>
        <p:nvSpPr>
          <p:cNvPr id="24579" name="Slide Number Placeholder 7"/>
          <p:cNvSpPr txBox="1">
            <a:spLocks noGrp="1"/>
          </p:cNvSpPr>
          <p:nvPr/>
        </p:nvSpPr>
        <p:spPr bwMode="auto">
          <a:xfrm>
            <a:off x="1979613" y="6519863"/>
            <a:ext cx="518477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altLang="ko-KR" sz="1400" dirty="0">
                <a:ea typeface="MS PGothic" pitchFamily="34" charset="-128"/>
                <a:cs typeface="Arial" pitchFamily="34" charset="0"/>
              </a:rPr>
              <a:t>- </a:t>
            </a:r>
            <a:fld id="{E78E34AC-6EE0-4E35-BCF5-6BB0BAC10253}" type="slidenum">
              <a:rPr lang="ko-KR" altLang="en-US" sz="1400">
                <a:ea typeface="MS PGothic" pitchFamily="34" charset="-128"/>
                <a:cs typeface="Arial" pitchFamily="34" charset="0"/>
              </a:rPr>
              <a:pPr algn="ctr"/>
              <a:t>17</a:t>
            </a:fld>
            <a:r>
              <a:rPr lang="ko-KR" altLang="en-US" sz="1400" dirty="0">
                <a:ea typeface="MS PGothic" pitchFamily="34" charset="-128"/>
                <a:cs typeface="Arial" pitchFamily="34" charset="0"/>
              </a:rPr>
              <a:t> </a:t>
            </a:r>
            <a:r>
              <a:rPr lang="en-US" altLang="ko-KR" sz="1400" dirty="0">
                <a:ea typeface="MS PGothic" pitchFamily="34" charset="-128"/>
                <a:cs typeface="Arial" pitchFamily="34" charset="0"/>
              </a:rPr>
              <a:t>-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8153400" cy="50292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</a:pPr>
            <a:r>
              <a:rPr lang="en-US" altLang="zh-TW" sz="2000" dirty="0" smtClean="0">
                <a:solidFill>
                  <a:schemeClr val="hlink"/>
                </a:solidFill>
                <a:ea typeface="新細明體" pitchFamily="18" charset="-120"/>
              </a:rPr>
              <a:t>Situation:</a:t>
            </a:r>
          </a:p>
          <a:p>
            <a:pPr marL="0" indent="0" eaLnBrk="1" hangingPunct="1">
              <a:lnSpc>
                <a:spcPct val="90000"/>
              </a:lnSpc>
            </a:pPr>
            <a:r>
              <a:rPr lang="en-US" altLang="zh-TW" sz="2000" b="0" dirty="0" smtClean="0">
                <a:ea typeface="新細明體" pitchFamily="18" charset="-120"/>
              </a:rPr>
              <a:t>You </a:t>
            </a:r>
            <a:r>
              <a:rPr lang="en-US" altLang="zh-TW" sz="2000" b="0" dirty="0" smtClean="0">
                <a:solidFill>
                  <a:srgbClr val="0000FF"/>
                </a:solidFill>
                <a:ea typeface="新細明體" pitchFamily="18" charset="-120"/>
              </a:rPr>
              <a:t>are a plant process engineer assigned to project liaison </a:t>
            </a:r>
            <a:r>
              <a:rPr lang="en-US" altLang="zh-TW" sz="2000" b="0" dirty="0" smtClean="0">
                <a:ea typeface="新細明體" pitchFamily="18" charset="-120"/>
              </a:rPr>
              <a:t>with an engineering team (either internal–corporate or external-contract) </a:t>
            </a:r>
            <a:r>
              <a:rPr lang="en-US" altLang="zh-TW" sz="2000" b="0" dirty="0" smtClean="0">
                <a:solidFill>
                  <a:srgbClr val="0000FF"/>
                </a:solidFill>
                <a:ea typeface="新細明體" pitchFamily="18" charset="-120"/>
              </a:rPr>
              <a:t>responsible for the design, procurement, and installation of a project for manufacturing a new explosive. </a:t>
            </a:r>
            <a:r>
              <a:rPr lang="en-US" altLang="zh-TW" sz="2000" b="0" dirty="0" smtClean="0">
                <a:solidFill>
                  <a:srgbClr val="C00000"/>
                </a:solidFill>
                <a:ea typeface="新細明體" pitchFamily="18" charset="-120"/>
              </a:rPr>
              <a:t>Plant people will be entirely responsible for start-up of the new plant, </a:t>
            </a:r>
            <a:r>
              <a:rPr lang="en-US" altLang="zh-TW" sz="2000" b="0" dirty="0" smtClean="0">
                <a:ea typeface="新細明體" pitchFamily="18" charset="-120"/>
              </a:rPr>
              <a:t>which has separate production, maintenance, and technical organizations.</a:t>
            </a:r>
          </a:p>
          <a:p>
            <a:pPr marL="0" indent="0" eaLnBrk="1" hangingPunct="1">
              <a:lnSpc>
                <a:spcPct val="90000"/>
              </a:lnSpc>
            </a:pPr>
            <a:endParaRPr lang="en-US" altLang="zh-TW" sz="1200" b="0" dirty="0" smtClean="0">
              <a:ea typeface="新細明體" pitchFamily="18" charset="-120"/>
            </a:endParaRPr>
          </a:p>
          <a:p>
            <a:pPr marL="0" indent="0" eaLnBrk="1" hangingPunct="1">
              <a:lnSpc>
                <a:spcPct val="90000"/>
              </a:lnSpc>
            </a:pPr>
            <a:r>
              <a:rPr lang="en-US" altLang="zh-TW" sz="2000" b="0" dirty="0" smtClean="0">
                <a:solidFill>
                  <a:srgbClr val="0000FF"/>
                </a:solidFill>
                <a:ea typeface="新細明體" pitchFamily="18" charset="-120"/>
              </a:rPr>
              <a:t>The design of the process is complete </a:t>
            </a:r>
            <a:r>
              <a:rPr lang="en-US" altLang="zh-TW" sz="2000" b="0" dirty="0" smtClean="0">
                <a:ea typeface="新細明體" pitchFamily="18" charset="-120"/>
              </a:rPr>
              <a:t>and </a:t>
            </a:r>
            <a:r>
              <a:rPr lang="en-US" altLang="zh-TW" sz="2000" b="0" dirty="0" smtClean="0">
                <a:solidFill>
                  <a:srgbClr val="C00000"/>
                </a:solidFill>
                <a:ea typeface="新細明體" pitchFamily="18" charset="-120"/>
              </a:rPr>
              <a:t>start-up is only two months away. </a:t>
            </a:r>
            <a:r>
              <a:rPr lang="en-US" altLang="zh-TW" sz="2000" b="0" dirty="0" smtClean="0">
                <a:ea typeface="新細明體" pitchFamily="18" charset="-120"/>
              </a:rPr>
              <a:t>Recent technical information on </a:t>
            </a:r>
            <a:r>
              <a:rPr lang="en-US" altLang="zh-TW" sz="2000" b="0" dirty="0" smtClean="0">
                <a:solidFill>
                  <a:srgbClr val="C00000"/>
                </a:solidFill>
                <a:ea typeface="新細明體" pitchFamily="18" charset="-120"/>
              </a:rPr>
              <a:t>the liquid sensitizer </a:t>
            </a:r>
            <a:r>
              <a:rPr lang="en-US" altLang="zh-TW" sz="2000" b="0" dirty="0" smtClean="0">
                <a:ea typeface="新細明體" pitchFamily="18" charset="-120"/>
              </a:rPr>
              <a:t>(an organic amine nitrate) </a:t>
            </a:r>
            <a:r>
              <a:rPr lang="en-US" altLang="zh-TW" sz="2000" b="0" dirty="0" smtClean="0">
                <a:solidFill>
                  <a:srgbClr val="C00000"/>
                </a:solidFill>
                <a:ea typeface="新細明體" pitchFamily="18" charset="-120"/>
              </a:rPr>
              <a:t>used in the explosive formulation shows its sensitivity to heat and friction is greater than previously recognized</a:t>
            </a:r>
            <a:r>
              <a:rPr lang="en-US" altLang="zh-TW" sz="2000" b="0" dirty="0" smtClean="0">
                <a:solidFill>
                  <a:srgbClr val="C00000"/>
                </a:solidFill>
                <a:ea typeface="新細明體" pitchFamily="18" charset="-120"/>
              </a:rPr>
              <a:t>.</a:t>
            </a:r>
          </a:p>
          <a:p>
            <a:pPr marL="0" indent="0" eaLnBrk="1" hangingPunct="1">
              <a:lnSpc>
                <a:spcPct val="90000"/>
              </a:lnSpc>
            </a:pPr>
            <a:r>
              <a:rPr lang="en-US" altLang="zh-TW" sz="2000" b="0" dirty="0" smtClean="0">
                <a:ea typeface="新細明體" pitchFamily="18" charset="-120"/>
              </a:rPr>
              <a:t>As </a:t>
            </a:r>
            <a:r>
              <a:rPr lang="en-US" altLang="zh-TW" sz="2000" b="0" dirty="0" smtClean="0">
                <a:ea typeface="新細明體" pitchFamily="18" charset="-120"/>
              </a:rPr>
              <a:t>a result,, </a:t>
            </a:r>
            <a:r>
              <a:rPr lang="en-US" altLang="zh-TW" sz="2000" b="0" dirty="0" smtClean="0">
                <a:solidFill>
                  <a:srgbClr val="0000FF"/>
                </a:solidFill>
                <a:ea typeface="新細明體" pitchFamily="18" charset="-120"/>
              </a:rPr>
              <a:t>a design change to a pump tank </a:t>
            </a:r>
            <a:r>
              <a:rPr lang="en-US" altLang="zh-TW" sz="2000" b="0" dirty="0" smtClean="0">
                <a:ea typeface="新細明體" pitchFamily="18" charset="-120"/>
              </a:rPr>
              <a:t>in the project has been made. </a:t>
            </a:r>
            <a:r>
              <a:rPr lang="en-US" altLang="zh-TW" sz="2000" b="0" dirty="0" smtClean="0">
                <a:solidFill>
                  <a:srgbClr val="0000FF"/>
                </a:solidFill>
                <a:ea typeface="新細明體" pitchFamily="18" charset="-120"/>
              </a:rPr>
              <a:t>The impeller may rub the casing when starved for liquid. </a:t>
            </a:r>
            <a:r>
              <a:rPr lang="en-US" altLang="zh-TW" sz="2000" b="0" dirty="0" smtClean="0">
                <a:ea typeface="新細明體" pitchFamily="18" charset="-120"/>
              </a:rPr>
              <a:t>Because of this, </a:t>
            </a:r>
            <a:r>
              <a:rPr lang="en-US" altLang="zh-TW" sz="2000" b="0" dirty="0" smtClean="0">
                <a:solidFill>
                  <a:srgbClr val="C00000"/>
                </a:solidFill>
                <a:ea typeface="新細明體" pitchFamily="18" charset="-120"/>
              </a:rPr>
              <a:t>a </a:t>
            </a:r>
            <a:r>
              <a:rPr lang="en-US" altLang="zh-TW" sz="2000" b="0" dirty="0" smtClean="0">
                <a:solidFill>
                  <a:srgbClr val="C00000"/>
                </a:solidFill>
                <a:ea typeface="新細明體" pitchFamily="18" charset="-120"/>
              </a:rPr>
              <a:t>low-low </a:t>
            </a:r>
            <a:r>
              <a:rPr lang="en-US" altLang="zh-TW" sz="2000" b="0" dirty="0" smtClean="0">
                <a:solidFill>
                  <a:srgbClr val="C00000"/>
                </a:solidFill>
                <a:ea typeface="新細明體" pitchFamily="18" charset="-120"/>
              </a:rPr>
              <a:t>level interlock </a:t>
            </a:r>
            <a:r>
              <a:rPr lang="en-US" altLang="zh-TW" sz="2000" b="0" dirty="0" smtClean="0">
                <a:ea typeface="新細明體" pitchFamily="18" charset="-120"/>
              </a:rPr>
              <a:t>is to be added to the controls shown for the pump tank. </a:t>
            </a:r>
            <a:r>
              <a:rPr lang="en-US" altLang="zh-TW" sz="2000" b="0" dirty="0" smtClean="0">
                <a:solidFill>
                  <a:srgbClr val="0000FF"/>
                </a:solidFill>
                <a:ea typeface="新細明體" pitchFamily="18" charset="-120"/>
              </a:rPr>
              <a:t>The interlock will shut off </a:t>
            </a:r>
            <a:r>
              <a:rPr lang="en-US" altLang="zh-TW" sz="2000" b="0" dirty="0" smtClean="0">
                <a:ea typeface="新細明體" pitchFamily="18" charset="-120"/>
              </a:rPr>
              <a:t>the pump motor.</a:t>
            </a:r>
            <a:endParaRPr lang="de-DE" altLang="ko-KR" sz="2000" b="0" dirty="0" smtClean="0">
              <a:ea typeface="굴림" pitchFamily="50" charset="-127"/>
            </a:endParaRPr>
          </a:p>
        </p:txBody>
      </p:sp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660400" y="685800"/>
            <a:ext cx="83312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r>
              <a:rPr lang="en-US" altLang="zh-TW" sz="3200" b="1" dirty="0">
                <a:solidFill>
                  <a:schemeClr val="hlink"/>
                </a:solidFill>
                <a:ea typeface="新細明體" pitchFamily="18" charset="-120"/>
              </a:rPr>
              <a:t>Workshop </a:t>
            </a:r>
            <a:r>
              <a:rPr lang="en-US" altLang="zh-TW" sz="3200" b="1" dirty="0" smtClean="0">
                <a:solidFill>
                  <a:schemeClr val="hlink"/>
                </a:solidFill>
                <a:ea typeface="新細明體" pitchFamily="18" charset="-120"/>
              </a:rPr>
              <a:t>5 </a:t>
            </a:r>
            <a:r>
              <a:rPr lang="en-US" altLang="zh-TW" sz="3200" b="1" dirty="0">
                <a:solidFill>
                  <a:schemeClr val="hlink"/>
                </a:solidFill>
                <a:ea typeface="新細明體" pitchFamily="18" charset="-120"/>
              </a:rPr>
              <a:t>– Prestart-up Safety Reviews</a:t>
            </a:r>
            <a:br>
              <a:rPr lang="en-US" altLang="zh-TW" sz="3200" b="1" dirty="0">
                <a:solidFill>
                  <a:schemeClr val="hlink"/>
                </a:solidFill>
                <a:ea typeface="新細明體" pitchFamily="18" charset="-120"/>
              </a:rPr>
            </a:br>
            <a:r>
              <a:rPr lang="en-US" altLang="zh-TW" sz="2400" b="1" dirty="0">
                <a:ea typeface="新細明體" pitchFamily="18" charset="-120"/>
              </a:rPr>
              <a:t>(PSSR)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2209800"/>
            <a:ext cx="2362200" cy="3276600"/>
          </a:xfrm>
          <a:solidFill>
            <a:srgbClr val="FFFFFF"/>
          </a:solidFill>
        </p:spPr>
        <p:txBody>
          <a:bodyPr/>
          <a:lstStyle/>
          <a:p>
            <a:pPr marL="0" indent="0" eaLnBrk="1" hangingPunct="1"/>
            <a:r>
              <a:rPr lang="en-US" altLang="zh-TW" sz="2000" dirty="0" smtClean="0">
                <a:solidFill>
                  <a:schemeClr val="hlink"/>
                </a:solidFill>
                <a:ea typeface="新細明體" pitchFamily="18" charset="-120"/>
              </a:rPr>
              <a:t>Problem:</a:t>
            </a:r>
          </a:p>
          <a:p>
            <a:pPr marL="0" indent="0" eaLnBrk="1" hangingPunct="1"/>
            <a:endParaRPr lang="en-US" altLang="zh-TW" sz="1200" dirty="0" smtClean="0">
              <a:solidFill>
                <a:schemeClr val="hlink"/>
              </a:solidFill>
              <a:ea typeface="新細明體" pitchFamily="18" charset="-120"/>
            </a:endParaRPr>
          </a:p>
          <a:p>
            <a:pPr marL="0" indent="0" eaLnBrk="1" hangingPunct="1"/>
            <a:r>
              <a:rPr lang="en-US" altLang="zh-TW" sz="2400" b="0" dirty="0" smtClean="0">
                <a:solidFill>
                  <a:srgbClr val="0000FF"/>
                </a:solidFill>
                <a:ea typeface="新細明體" pitchFamily="18" charset="-120"/>
              </a:rPr>
              <a:t>What items would you look for in a PSSR?</a:t>
            </a:r>
            <a:endParaRPr lang="de-DE" altLang="ko-KR" sz="2400" b="0" dirty="0" smtClean="0">
              <a:solidFill>
                <a:srgbClr val="0000FF"/>
              </a:solidFill>
              <a:ea typeface="굴림" pitchFamily="50" charset="-127"/>
            </a:endParaRPr>
          </a:p>
        </p:txBody>
      </p:sp>
      <p:grpSp>
        <p:nvGrpSpPr>
          <p:cNvPr id="26627" name="Group 3"/>
          <p:cNvGrpSpPr>
            <a:grpSpLocks/>
          </p:cNvGrpSpPr>
          <p:nvPr/>
        </p:nvGrpSpPr>
        <p:grpSpPr bwMode="auto">
          <a:xfrm>
            <a:off x="3048000" y="2063750"/>
            <a:ext cx="4724400" cy="4641850"/>
            <a:chOff x="1248" y="1104"/>
            <a:chExt cx="2976" cy="2924"/>
          </a:xfrm>
        </p:grpSpPr>
        <p:pic>
          <p:nvPicPr>
            <p:cNvPr id="26631" name="Picture 4" descr="8-31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8" y="1104"/>
              <a:ext cx="2928" cy="29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632" name="Line 5"/>
            <p:cNvSpPr>
              <a:spLocks noChangeShapeType="1"/>
            </p:cNvSpPr>
            <p:nvPr/>
          </p:nvSpPr>
          <p:spPr bwMode="auto">
            <a:xfrm rot="5400000">
              <a:off x="1735" y="1487"/>
              <a:ext cx="324" cy="1"/>
            </a:xfrm>
            <a:prstGeom prst="line">
              <a:avLst/>
            </a:prstGeom>
            <a:noFill/>
            <a:ln w="22225">
              <a:solidFill>
                <a:srgbClr val="DE8C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6633" name="Line 6"/>
            <p:cNvSpPr>
              <a:spLocks noChangeShapeType="1"/>
            </p:cNvSpPr>
            <p:nvPr/>
          </p:nvSpPr>
          <p:spPr bwMode="auto">
            <a:xfrm>
              <a:off x="2290" y="1704"/>
              <a:ext cx="462" cy="0"/>
            </a:xfrm>
            <a:prstGeom prst="line">
              <a:avLst/>
            </a:prstGeom>
            <a:noFill/>
            <a:ln w="22225">
              <a:solidFill>
                <a:srgbClr val="DE8C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6634" name="Line 7"/>
            <p:cNvSpPr>
              <a:spLocks noChangeShapeType="1"/>
            </p:cNvSpPr>
            <p:nvPr/>
          </p:nvSpPr>
          <p:spPr bwMode="auto">
            <a:xfrm>
              <a:off x="1350" y="2190"/>
              <a:ext cx="2874" cy="0"/>
            </a:xfrm>
            <a:prstGeom prst="line">
              <a:avLst/>
            </a:prstGeom>
            <a:noFill/>
            <a:ln w="22225">
              <a:solidFill>
                <a:srgbClr val="DE8C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6635" name="Line 8"/>
            <p:cNvSpPr>
              <a:spLocks noChangeShapeType="1"/>
            </p:cNvSpPr>
            <p:nvPr/>
          </p:nvSpPr>
          <p:spPr bwMode="auto">
            <a:xfrm>
              <a:off x="1920" y="3420"/>
              <a:ext cx="774" cy="0"/>
            </a:xfrm>
            <a:prstGeom prst="line">
              <a:avLst/>
            </a:prstGeom>
            <a:noFill/>
            <a:ln w="22225">
              <a:solidFill>
                <a:srgbClr val="DE8C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26628" name="Rectangle 9"/>
          <p:cNvSpPr>
            <a:spLocks noGrp="1" noChangeArrowheads="1"/>
          </p:cNvSpPr>
          <p:nvPr>
            <p:ph type="title"/>
          </p:nvPr>
        </p:nvSpPr>
        <p:spPr>
          <a:xfrm>
            <a:off x="533400" y="1143000"/>
            <a:ext cx="3429000" cy="644525"/>
          </a:xfrm>
          <a:noFill/>
        </p:spPr>
        <p:txBody>
          <a:bodyPr/>
          <a:lstStyle/>
          <a:p>
            <a:pPr eaLnBrk="1" hangingPunct="1"/>
            <a:r>
              <a:rPr lang="en-US" altLang="zh-TW" sz="2400" dirty="0" smtClean="0">
                <a:solidFill>
                  <a:schemeClr val="hlink"/>
                </a:solidFill>
                <a:ea typeface="新細明體" pitchFamily="18" charset="-120"/>
              </a:rPr>
              <a:t>Sensitizer Pump Tank</a:t>
            </a:r>
            <a:endParaRPr lang="de-DE" altLang="ko-KR" sz="2400" dirty="0" smtClean="0">
              <a:solidFill>
                <a:schemeClr val="hlink"/>
              </a:solidFill>
              <a:ea typeface="新細明體" pitchFamily="18" charset="-120"/>
            </a:endParaRPr>
          </a:p>
        </p:txBody>
      </p:sp>
      <p:sp>
        <p:nvSpPr>
          <p:cNvPr id="26629" name="Text Box 10"/>
          <p:cNvSpPr txBox="1">
            <a:spLocks noChangeArrowheads="1"/>
          </p:cNvSpPr>
          <p:nvPr/>
        </p:nvSpPr>
        <p:spPr bwMode="auto">
          <a:xfrm>
            <a:off x="604982" y="5990503"/>
            <a:ext cx="2860675" cy="40806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9321" tIns="49661" rIns="99321" bIns="49661">
            <a:spAutoFit/>
          </a:bodyPr>
          <a:lstStyle>
            <a:lvl1pPr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zh-TW" dirty="0">
                <a:solidFill>
                  <a:schemeClr val="hlink"/>
                </a:solidFill>
                <a:ea typeface="新細明體" pitchFamily="18" charset="-120"/>
              </a:rPr>
              <a:t>Group Discussion </a:t>
            </a:r>
            <a:r>
              <a:rPr lang="en-US" altLang="zh-TW" dirty="0" smtClean="0">
                <a:solidFill>
                  <a:schemeClr val="hlink"/>
                </a:solidFill>
                <a:ea typeface="新細明體" pitchFamily="18" charset="-120"/>
              </a:rPr>
              <a:t>20’</a:t>
            </a:r>
            <a:endParaRPr lang="en-US" altLang="zh-TW" dirty="0">
              <a:solidFill>
                <a:schemeClr val="hlink"/>
              </a:solidFill>
              <a:ea typeface="新細明體" pitchFamily="18" charset="-120"/>
            </a:endParaRPr>
          </a:p>
        </p:txBody>
      </p:sp>
      <p:sp>
        <p:nvSpPr>
          <p:cNvPr id="26630" name="Rectangle 11"/>
          <p:cNvSpPr>
            <a:spLocks noChangeArrowheads="1"/>
          </p:cNvSpPr>
          <p:nvPr/>
        </p:nvSpPr>
        <p:spPr bwMode="auto">
          <a:xfrm>
            <a:off x="660400" y="533400"/>
            <a:ext cx="83312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r>
              <a:rPr lang="en-US" altLang="zh-TW" sz="3200" b="1" dirty="0">
                <a:solidFill>
                  <a:schemeClr val="hlink"/>
                </a:solidFill>
                <a:ea typeface="新細明體" pitchFamily="18" charset="-120"/>
              </a:rPr>
              <a:t>Workshop </a:t>
            </a:r>
            <a:r>
              <a:rPr lang="en-US" altLang="zh-TW" sz="3200" b="1" dirty="0" smtClean="0">
                <a:solidFill>
                  <a:schemeClr val="hlink"/>
                </a:solidFill>
                <a:ea typeface="新細明體" pitchFamily="18" charset="-120"/>
              </a:rPr>
              <a:t>5 </a:t>
            </a:r>
            <a:r>
              <a:rPr lang="en-US" altLang="zh-TW" sz="3200" b="1" dirty="0">
                <a:solidFill>
                  <a:schemeClr val="hlink"/>
                </a:solidFill>
                <a:ea typeface="新細明體" pitchFamily="18" charset="-120"/>
              </a:rPr>
              <a:t>– Prestart-up Safety Reviews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>
          <a:xfrm>
            <a:off x="719138" y="2708275"/>
            <a:ext cx="7772400" cy="1225550"/>
          </a:xfrm>
        </p:spPr>
        <p:txBody>
          <a:bodyPr/>
          <a:lstStyle/>
          <a:p>
            <a:pPr algn="ctr"/>
            <a:r>
              <a:rPr lang="en-US" altLang="ko-KR" sz="4800" dirty="0" smtClean="0">
                <a:solidFill>
                  <a:srgbClr val="000000"/>
                </a:solidFill>
                <a:ea typeface="굴림" pitchFamily="50" charset="-127"/>
              </a:rPr>
              <a:t>Workshop # </a:t>
            </a:r>
            <a:r>
              <a:rPr lang="en-US" altLang="ko-KR" sz="4800" dirty="0" smtClean="0">
                <a:solidFill>
                  <a:srgbClr val="000000"/>
                </a:solidFill>
                <a:ea typeface="굴림" pitchFamily="50" charset="-127"/>
              </a:rPr>
              <a:t>1</a:t>
            </a:r>
            <a:br>
              <a:rPr lang="en-US" altLang="ko-KR" sz="4800" dirty="0" smtClean="0">
                <a:solidFill>
                  <a:srgbClr val="000000"/>
                </a:solidFill>
                <a:ea typeface="굴림" pitchFamily="50" charset="-127"/>
              </a:rPr>
            </a:br>
            <a:r>
              <a:rPr lang="en-US" altLang="ko-KR" sz="4800" dirty="0" smtClean="0">
                <a:solidFill>
                  <a:srgbClr val="000000"/>
                </a:solidFill>
                <a:ea typeface="굴림" pitchFamily="50" charset="-127"/>
              </a:rPr>
              <a:t>Process Technology</a:t>
            </a:r>
            <a:r>
              <a:rPr lang="en-US" altLang="ko-KR" sz="4800" dirty="0" smtClean="0">
                <a:solidFill>
                  <a:srgbClr val="000000"/>
                </a:solidFill>
                <a:ea typeface="굴림" pitchFamily="50" charset="-127"/>
              </a:rPr>
              <a:t> </a:t>
            </a:r>
            <a:endParaRPr lang="en-US" altLang="ko-KR" sz="4800" dirty="0" smtClean="0">
              <a:ea typeface="굴림" pitchFamily="50" charset="-127"/>
              <a:cs typeface="Arial" pitchFamily="34" charset="0"/>
            </a:endParaRPr>
          </a:p>
        </p:txBody>
      </p:sp>
      <p:sp>
        <p:nvSpPr>
          <p:cNvPr id="9219" name="Slide Number Placeholder 7"/>
          <p:cNvSpPr txBox="1">
            <a:spLocks noGrp="1"/>
          </p:cNvSpPr>
          <p:nvPr/>
        </p:nvSpPr>
        <p:spPr bwMode="auto">
          <a:xfrm>
            <a:off x="1979613" y="6519863"/>
            <a:ext cx="518477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altLang="ko-KR" sz="1400" dirty="0">
                <a:ea typeface="MS PGothic" pitchFamily="34" charset="-128"/>
                <a:cs typeface="Arial" pitchFamily="34" charset="0"/>
              </a:rPr>
              <a:t>- </a:t>
            </a:r>
            <a:fld id="{56BB28E2-AABC-457A-BAD9-EABB2FCBD79D}" type="slidenum">
              <a:rPr lang="ko-KR" altLang="en-US" sz="1400">
                <a:ea typeface="MS PGothic" pitchFamily="34" charset="-128"/>
                <a:cs typeface="Arial" pitchFamily="34" charset="0"/>
              </a:rPr>
              <a:pPr algn="ctr"/>
              <a:t>2</a:t>
            </a:fld>
            <a:r>
              <a:rPr lang="ko-KR" altLang="en-US" sz="1400" dirty="0">
                <a:ea typeface="MS PGothic" pitchFamily="34" charset="-128"/>
                <a:cs typeface="Arial" pitchFamily="34" charset="0"/>
              </a:rPr>
              <a:t> </a:t>
            </a:r>
            <a:r>
              <a:rPr lang="en-US" altLang="ko-KR" sz="1400" dirty="0">
                <a:ea typeface="MS PGothic" pitchFamily="34" charset="-128"/>
                <a:cs typeface="Arial" pitchFamily="34" charset="0"/>
              </a:rPr>
              <a:t>-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>
          <a:xfrm>
            <a:off x="719138" y="2708275"/>
            <a:ext cx="7772400" cy="1225550"/>
          </a:xfrm>
        </p:spPr>
        <p:txBody>
          <a:bodyPr/>
          <a:lstStyle/>
          <a:p>
            <a:pPr algn="ctr"/>
            <a:r>
              <a:rPr lang="en-US" altLang="ko-KR" sz="4800" dirty="0" smtClean="0">
                <a:solidFill>
                  <a:srgbClr val="000000"/>
                </a:solidFill>
                <a:ea typeface="굴림" pitchFamily="50" charset="-127"/>
              </a:rPr>
              <a:t>Workshop # </a:t>
            </a:r>
            <a:r>
              <a:rPr lang="en-US" altLang="ko-KR" sz="4800" dirty="0" smtClean="0">
                <a:solidFill>
                  <a:srgbClr val="000000"/>
                </a:solidFill>
                <a:ea typeface="굴림" pitchFamily="50" charset="-127"/>
              </a:rPr>
              <a:t>6</a:t>
            </a:r>
            <a:br>
              <a:rPr lang="en-US" altLang="ko-KR" sz="4800" dirty="0" smtClean="0">
                <a:solidFill>
                  <a:srgbClr val="000000"/>
                </a:solidFill>
                <a:ea typeface="굴림" pitchFamily="50" charset="-127"/>
              </a:rPr>
            </a:br>
            <a:r>
              <a:rPr lang="en-US" altLang="ko-KR" sz="4800" dirty="0" smtClean="0">
                <a:solidFill>
                  <a:srgbClr val="000000"/>
                </a:solidFill>
                <a:ea typeface="굴림" pitchFamily="50" charset="-127"/>
              </a:rPr>
              <a:t>MI</a:t>
            </a:r>
            <a:br>
              <a:rPr lang="en-US" altLang="ko-KR" sz="4800" dirty="0" smtClean="0">
                <a:solidFill>
                  <a:srgbClr val="000000"/>
                </a:solidFill>
                <a:ea typeface="굴림" pitchFamily="50" charset="-127"/>
              </a:rPr>
            </a:br>
            <a:r>
              <a:rPr lang="en-US" altLang="ko-KR" sz="4800" dirty="0" smtClean="0">
                <a:solidFill>
                  <a:srgbClr val="000000"/>
                </a:solidFill>
                <a:ea typeface="굴림" pitchFamily="50" charset="-127"/>
              </a:rPr>
              <a:t>Mechanical Integrity</a:t>
            </a:r>
            <a:r>
              <a:rPr lang="en-US" altLang="ko-KR" sz="4800" dirty="0" smtClean="0">
                <a:solidFill>
                  <a:srgbClr val="000000"/>
                </a:solidFill>
                <a:ea typeface="굴림" pitchFamily="50" charset="-127"/>
              </a:rPr>
              <a:t> </a:t>
            </a:r>
            <a:endParaRPr lang="en-US" altLang="ko-KR" sz="4800" dirty="0" smtClean="0">
              <a:ea typeface="굴림" pitchFamily="50" charset="-127"/>
              <a:cs typeface="Arial" pitchFamily="34" charset="0"/>
            </a:endParaRPr>
          </a:p>
        </p:txBody>
      </p:sp>
      <p:sp>
        <p:nvSpPr>
          <p:cNvPr id="27651" name="Slide Number Placeholder 7"/>
          <p:cNvSpPr txBox="1">
            <a:spLocks noGrp="1"/>
          </p:cNvSpPr>
          <p:nvPr/>
        </p:nvSpPr>
        <p:spPr bwMode="auto">
          <a:xfrm>
            <a:off x="1979613" y="6519863"/>
            <a:ext cx="518477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altLang="ko-KR" sz="1400" dirty="0">
                <a:ea typeface="MS PGothic" pitchFamily="34" charset="-128"/>
                <a:cs typeface="Arial" pitchFamily="34" charset="0"/>
              </a:rPr>
              <a:t>- </a:t>
            </a:r>
            <a:fld id="{91208A6A-93FB-4DB1-A102-D1BC4633576C}" type="slidenum">
              <a:rPr lang="ko-KR" altLang="en-US" sz="1400">
                <a:ea typeface="MS PGothic" pitchFamily="34" charset="-128"/>
                <a:cs typeface="Arial" pitchFamily="34" charset="0"/>
              </a:rPr>
              <a:pPr algn="ctr"/>
              <a:t>20</a:t>
            </a:fld>
            <a:r>
              <a:rPr lang="ko-KR" altLang="en-US" sz="1400" dirty="0">
                <a:ea typeface="MS PGothic" pitchFamily="34" charset="-128"/>
                <a:cs typeface="Arial" pitchFamily="34" charset="0"/>
              </a:rPr>
              <a:t> </a:t>
            </a:r>
            <a:r>
              <a:rPr lang="en-US" altLang="ko-KR" sz="1400" dirty="0">
                <a:ea typeface="MS PGothic" pitchFamily="34" charset="-128"/>
                <a:cs typeface="Arial" pitchFamily="34" charset="0"/>
              </a:rPr>
              <a:t>-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2625" y="1570038"/>
            <a:ext cx="8308975" cy="4983162"/>
          </a:xfrm>
        </p:spPr>
        <p:txBody>
          <a:bodyPr/>
          <a:lstStyle/>
          <a:p>
            <a:pPr marL="0" indent="0" eaLnBrk="1" hangingPunct="1"/>
            <a:r>
              <a:rPr lang="en-US" altLang="zh-TW" sz="2000" dirty="0" smtClean="0">
                <a:solidFill>
                  <a:schemeClr val="hlink"/>
                </a:solidFill>
                <a:ea typeface="新細明體" pitchFamily="18" charset="-120"/>
              </a:rPr>
              <a:t>Situation:</a:t>
            </a:r>
          </a:p>
          <a:p>
            <a:pPr marL="0" indent="0" eaLnBrk="1" hangingPunct="1"/>
            <a:r>
              <a:rPr lang="en-US" altLang="zh-TW" sz="2000" b="0" dirty="0" smtClean="0">
                <a:ea typeface="新細明體" pitchFamily="18" charset="-120"/>
              </a:rPr>
              <a:t>You are </a:t>
            </a:r>
            <a:r>
              <a:rPr lang="en-US" altLang="zh-TW" sz="2000" b="0" dirty="0" smtClean="0">
                <a:solidFill>
                  <a:srgbClr val="0000FF"/>
                </a:solidFill>
                <a:ea typeface="新細明體" pitchFamily="18" charset="-120"/>
              </a:rPr>
              <a:t>an operations unit manager for a plastics plant </a:t>
            </a:r>
            <a:r>
              <a:rPr lang="en-US" altLang="zh-TW" sz="2000" b="0" dirty="0" smtClean="0">
                <a:ea typeface="新細明體" pitchFamily="18" charset="-120"/>
              </a:rPr>
              <a:t>that uses </a:t>
            </a:r>
            <a:r>
              <a:rPr lang="en-US" altLang="zh-TW" sz="2000" b="0" dirty="0" smtClean="0">
                <a:solidFill>
                  <a:srgbClr val="C00000"/>
                </a:solidFill>
                <a:ea typeface="新細明體" pitchFamily="18" charset="-120"/>
              </a:rPr>
              <a:t>Dowtherm® as heat transfer agent</a:t>
            </a:r>
            <a:r>
              <a:rPr lang="en-US" altLang="zh-TW" sz="2000" b="0" dirty="0" smtClean="0">
                <a:solidFill>
                  <a:srgbClr val="C00000"/>
                </a:solidFill>
                <a:ea typeface="新細明體" pitchFamily="18" charset="-120"/>
              </a:rPr>
              <a:t>.</a:t>
            </a:r>
          </a:p>
          <a:p>
            <a:pPr marL="0" indent="0" eaLnBrk="1" hangingPunct="1"/>
            <a:r>
              <a:rPr lang="en-US" altLang="zh-TW" sz="2000" b="0" dirty="0" smtClean="0">
                <a:ea typeface="新細明體" pitchFamily="18" charset="-120"/>
              </a:rPr>
              <a:t>As </a:t>
            </a:r>
            <a:r>
              <a:rPr lang="en-US" altLang="zh-TW" sz="2000" b="0" dirty="0" smtClean="0">
                <a:ea typeface="新細明體" pitchFamily="18" charset="-120"/>
              </a:rPr>
              <a:t>a result of a PHA, </a:t>
            </a:r>
            <a:r>
              <a:rPr lang="en-US" altLang="zh-TW" sz="2000" b="0" dirty="0" smtClean="0">
                <a:solidFill>
                  <a:srgbClr val="0000FF"/>
                </a:solidFill>
                <a:ea typeface="新細明體" pitchFamily="18" charset="-120"/>
              </a:rPr>
              <a:t>a new interlock of the fuel oil supply to the Dowtherm vaporizer is being installed </a:t>
            </a:r>
            <a:r>
              <a:rPr lang="en-US" altLang="zh-TW" sz="2000" b="0" dirty="0" smtClean="0">
                <a:ea typeface="新細明體" pitchFamily="18" charset="-120"/>
              </a:rPr>
              <a:t>during the annual plant turnaround, as shown in the sketch</a:t>
            </a:r>
            <a:r>
              <a:rPr lang="en-US" altLang="zh-TW" sz="2000" b="0" dirty="0" smtClean="0">
                <a:ea typeface="新細明體" pitchFamily="18" charset="-120"/>
              </a:rPr>
              <a:t>.</a:t>
            </a:r>
          </a:p>
          <a:p>
            <a:pPr marL="0" indent="0" eaLnBrk="1" hangingPunct="1"/>
            <a:r>
              <a:rPr lang="en-US" altLang="zh-TW" sz="2000" b="0" dirty="0" smtClean="0">
                <a:solidFill>
                  <a:srgbClr val="0000FF"/>
                </a:solidFill>
                <a:ea typeface="新細明體" pitchFamily="18" charset="-120"/>
              </a:rPr>
              <a:t>Low </a:t>
            </a:r>
            <a:r>
              <a:rPr lang="en-US" altLang="zh-TW" sz="2000" b="0" dirty="0" smtClean="0">
                <a:solidFill>
                  <a:srgbClr val="0000FF"/>
                </a:solidFill>
                <a:ea typeface="新細明體" pitchFamily="18" charset="-120"/>
              </a:rPr>
              <a:t>liquid level in the top vaporizer drum </a:t>
            </a:r>
            <a:r>
              <a:rPr lang="en-US" altLang="zh-TW" sz="2000" b="0" dirty="0" smtClean="0">
                <a:ea typeface="新細明體" pitchFamily="18" charset="-120"/>
              </a:rPr>
              <a:t>will cause the shutoff valve to </a:t>
            </a:r>
            <a:r>
              <a:rPr lang="en-US" altLang="zh-TW" sz="2000" b="0" dirty="0" smtClean="0">
                <a:ea typeface="新細明體" pitchFamily="18" charset="-120"/>
              </a:rPr>
              <a:t>close. This </a:t>
            </a:r>
            <a:r>
              <a:rPr lang="en-US" altLang="zh-TW" sz="2000" b="0" dirty="0" smtClean="0">
                <a:ea typeface="新細明體" pitchFamily="18" charset="-120"/>
              </a:rPr>
              <a:t>interlock was proposed when the review team realized that, at low liquid levels</a:t>
            </a:r>
            <a:r>
              <a:rPr lang="en-US" altLang="zh-TW" sz="2000" b="0" dirty="0" smtClean="0">
                <a:solidFill>
                  <a:srgbClr val="0000FF"/>
                </a:solidFill>
                <a:ea typeface="新細明體" pitchFamily="18" charset="-120"/>
              </a:rPr>
              <a:t>, tube wall temperatures could rapidly approach 1000°F (537°C). </a:t>
            </a:r>
            <a:endParaRPr lang="en-US" altLang="zh-TW" sz="2000" b="0" dirty="0" smtClean="0">
              <a:solidFill>
                <a:srgbClr val="0000FF"/>
              </a:solidFill>
              <a:ea typeface="新細明體" pitchFamily="18" charset="-120"/>
            </a:endParaRPr>
          </a:p>
          <a:p>
            <a:pPr marL="0" indent="0" eaLnBrk="1" hangingPunct="1"/>
            <a:r>
              <a:rPr lang="en-US" altLang="zh-TW" sz="2000" b="0" dirty="0" smtClean="0">
                <a:ea typeface="新細明體" pitchFamily="18" charset="-120"/>
              </a:rPr>
              <a:t>They </a:t>
            </a:r>
            <a:r>
              <a:rPr lang="en-US" altLang="zh-TW" sz="2000" b="0" dirty="0" smtClean="0">
                <a:ea typeface="新細明體" pitchFamily="18" charset="-120"/>
              </a:rPr>
              <a:t>also recognized that </a:t>
            </a:r>
            <a:r>
              <a:rPr lang="en-US" altLang="zh-TW" sz="2000" b="0" dirty="0" smtClean="0">
                <a:solidFill>
                  <a:srgbClr val="0000FF"/>
                </a:solidFill>
                <a:ea typeface="新細明體" pitchFamily="18" charset="-120"/>
              </a:rPr>
              <a:t>Dowtherm decomposes to low boiling compounds above 850°F (454°C) </a:t>
            </a:r>
            <a:r>
              <a:rPr lang="en-US" altLang="zh-TW" sz="2000" b="0" dirty="0" smtClean="0">
                <a:ea typeface="新細明體" pitchFamily="18" charset="-120"/>
              </a:rPr>
              <a:t>and </a:t>
            </a:r>
            <a:r>
              <a:rPr lang="en-US" altLang="zh-TW" sz="2000" b="0" dirty="0" smtClean="0">
                <a:solidFill>
                  <a:srgbClr val="0000FF"/>
                </a:solidFill>
                <a:ea typeface="新細明體" pitchFamily="18" charset="-120"/>
              </a:rPr>
              <a:t>carbonizes in the tubes, </a:t>
            </a:r>
            <a:r>
              <a:rPr lang="en-US" altLang="zh-TW" sz="2000" b="0" dirty="0" smtClean="0">
                <a:solidFill>
                  <a:srgbClr val="0000FF"/>
                </a:solidFill>
                <a:ea typeface="新細明體" pitchFamily="18" charset="-120"/>
              </a:rPr>
              <a:t>lowering </a:t>
            </a:r>
            <a:r>
              <a:rPr lang="en-US" altLang="zh-TW" sz="2000" b="0" dirty="0" smtClean="0">
                <a:solidFill>
                  <a:srgbClr val="0000FF"/>
                </a:solidFill>
                <a:ea typeface="新細明體" pitchFamily="18" charset="-120"/>
              </a:rPr>
              <a:t>heat transfer </a:t>
            </a:r>
            <a:r>
              <a:rPr lang="en-US" altLang="zh-TW" sz="2000" b="0" dirty="0" smtClean="0">
                <a:ea typeface="新細明體" pitchFamily="18" charset="-120"/>
              </a:rPr>
              <a:t>and </a:t>
            </a:r>
            <a:r>
              <a:rPr lang="en-US" altLang="zh-TW" sz="2000" b="0" dirty="0" smtClean="0">
                <a:solidFill>
                  <a:srgbClr val="0000FF"/>
                </a:solidFill>
                <a:ea typeface="新細明體" pitchFamily="18" charset="-120"/>
              </a:rPr>
              <a:t>overheating the tube wall even faster.</a:t>
            </a:r>
          </a:p>
          <a:p>
            <a:pPr marL="0" indent="0" eaLnBrk="1" hangingPunct="1"/>
            <a:endParaRPr lang="en-US" altLang="zh-TW" sz="2000" b="0" dirty="0" smtClean="0">
              <a:ea typeface="新細明體" pitchFamily="18" charset="-120"/>
            </a:endParaRPr>
          </a:p>
          <a:p>
            <a:pPr marL="0" indent="0" eaLnBrk="1" hangingPunct="1"/>
            <a:endParaRPr lang="de-DE" altLang="ko-KR" sz="1400" dirty="0" smtClean="0">
              <a:ea typeface="굴림" pitchFamily="50" charset="-127"/>
            </a:endParaRPr>
          </a:p>
        </p:txBody>
      </p:sp>
      <p:sp>
        <p:nvSpPr>
          <p:cNvPr id="28675" name="Rectangle 5"/>
          <p:cNvSpPr>
            <a:spLocks noChangeArrowheads="1"/>
          </p:cNvSpPr>
          <p:nvPr/>
        </p:nvSpPr>
        <p:spPr bwMode="auto">
          <a:xfrm>
            <a:off x="660400" y="685800"/>
            <a:ext cx="83312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r>
              <a:rPr lang="en-US" altLang="zh-TW" sz="3200" b="1" dirty="0">
                <a:solidFill>
                  <a:schemeClr val="hlink"/>
                </a:solidFill>
                <a:ea typeface="新細明體" pitchFamily="18" charset="-120"/>
              </a:rPr>
              <a:t>Workshop </a:t>
            </a:r>
            <a:r>
              <a:rPr lang="en-US" altLang="zh-TW" sz="3200" b="1" dirty="0" smtClean="0">
                <a:solidFill>
                  <a:schemeClr val="hlink"/>
                </a:solidFill>
                <a:ea typeface="新細明體" pitchFamily="18" charset="-120"/>
              </a:rPr>
              <a:t>6 </a:t>
            </a:r>
            <a:r>
              <a:rPr lang="en-US" altLang="zh-TW" sz="3200" b="1" dirty="0">
                <a:solidFill>
                  <a:schemeClr val="hlink"/>
                </a:solidFill>
                <a:ea typeface="新細明體" pitchFamily="18" charset="-120"/>
              </a:rPr>
              <a:t>– Mechanical Integrity</a:t>
            </a:r>
            <a:br>
              <a:rPr lang="en-US" altLang="zh-TW" sz="3200" b="1" dirty="0">
                <a:solidFill>
                  <a:schemeClr val="hlink"/>
                </a:solidFill>
                <a:ea typeface="新細明體" pitchFamily="18" charset="-120"/>
              </a:rPr>
            </a:br>
            <a:r>
              <a:rPr lang="en-US" altLang="zh-TW" sz="2400" b="1" dirty="0">
                <a:ea typeface="新細明體" pitchFamily="18" charset="-120"/>
              </a:rPr>
              <a:t>(MI)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71055" y="1219200"/>
            <a:ext cx="3200400" cy="609600"/>
          </a:xfrm>
        </p:spPr>
        <p:txBody>
          <a:bodyPr/>
          <a:lstStyle/>
          <a:p>
            <a:pPr eaLnBrk="1" hangingPunct="1"/>
            <a:r>
              <a:rPr lang="en-US" altLang="zh-TW" sz="2400" dirty="0" smtClean="0">
                <a:solidFill>
                  <a:schemeClr val="hlink"/>
                </a:solidFill>
                <a:ea typeface="新細明體" pitchFamily="18" charset="-120"/>
              </a:rPr>
              <a:t>Dowtherm Vaporizer</a:t>
            </a:r>
            <a:endParaRPr lang="de-DE" altLang="ko-KR" sz="2400" dirty="0" smtClean="0">
              <a:solidFill>
                <a:schemeClr val="hlink"/>
              </a:solidFill>
              <a:ea typeface="新細明體" pitchFamily="18" charset="-120"/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905000"/>
            <a:ext cx="3505200" cy="4114800"/>
          </a:xfrm>
        </p:spPr>
        <p:txBody>
          <a:bodyPr/>
          <a:lstStyle/>
          <a:p>
            <a:pPr marL="0" indent="0" eaLnBrk="1" hangingPunct="1"/>
            <a:r>
              <a:rPr lang="en-US" altLang="zh-TW" sz="2000" dirty="0" smtClean="0">
                <a:solidFill>
                  <a:schemeClr val="hlink"/>
                </a:solidFill>
                <a:ea typeface="新細明體" pitchFamily="18" charset="-120"/>
              </a:rPr>
              <a:t>Problem:</a:t>
            </a:r>
          </a:p>
          <a:p>
            <a:pPr marL="0" indent="0" eaLnBrk="1" hangingPunct="1"/>
            <a:r>
              <a:rPr lang="en-US" altLang="zh-TW" sz="2000" b="0" dirty="0" smtClean="0">
                <a:solidFill>
                  <a:srgbClr val="0000FF"/>
                </a:solidFill>
                <a:ea typeface="新細明體" pitchFamily="18" charset="-120"/>
              </a:rPr>
              <a:t>The team recommended that the interlock be functionally checked every six months. Outline the important points you think should be included in a detailed procedure for testing this interlock</a:t>
            </a:r>
            <a:r>
              <a:rPr lang="en-US" altLang="zh-TW" sz="2000" b="0" dirty="0" smtClean="0">
                <a:solidFill>
                  <a:srgbClr val="0000FF"/>
                </a:solidFill>
                <a:ea typeface="新細明體" pitchFamily="18" charset="-120"/>
              </a:rPr>
              <a:t>.</a:t>
            </a:r>
          </a:p>
          <a:p>
            <a:pPr marL="0" indent="0" eaLnBrk="1" hangingPunct="1"/>
            <a:r>
              <a:rPr lang="en-US" altLang="zh-TW" sz="2400" b="0" dirty="0" smtClean="0">
                <a:solidFill>
                  <a:srgbClr val="FF0000"/>
                </a:solidFill>
                <a:ea typeface="新細明體" pitchFamily="18" charset="-120"/>
              </a:rPr>
              <a:t>What should have been done?</a:t>
            </a:r>
            <a:endParaRPr lang="en-US" altLang="zh-TW" sz="2400" b="0" dirty="0" smtClean="0">
              <a:solidFill>
                <a:srgbClr val="FF0000"/>
              </a:solidFill>
              <a:ea typeface="新細明體" pitchFamily="18" charset="-120"/>
            </a:endParaRPr>
          </a:p>
          <a:p>
            <a:pPr marL="0" indent="0" eaLnBrk="1" hangingPunct="1"/>
            <a:endParaRPr lang="de-DE" altLang="ko-KR" sz="2000" b="0" dirty="0" smtClean="0">
              <a:ea typeface="굴림" pitchFamily="50" charset="-127"/>
            </a:endParaRPr>
          </a:p>
        </p:txBody>
      </p:sp>
      <p:grpSp>
        <p:nvGrpSpPr>
          <p:cNvPr id="29700" name="Group 4"/>
          <p:cNvGrpSpPr>
            <a:grpSpLocks/>
          </p:cNvGrpSpPr>
          <p:nvPr/>
        </p:nvGrpSpPr>
        <p:grpSpPr bwMode="auto">
          <a:xfrm>
            <a:off x="4191000" y="1676400"/>
            <a:ext cx="4953000" cy="4606925"/>
            <a:chOff x="1152" y="1200"/>
            <a:chExt cx="3456" cy="2902"/>
          </a:xfrm>
        </p:grpSpPr>
        <p:pic>
          <p:nvPicPr>
            <p:cNvPr id="29703" name="Picture 5" descr="#80(2)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2" y="1200"/>
              <a:ext cx="3456" cy="29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704" name="Line 6"/>
            <p:cNvSpPr>
              <a:spLocks noChangeShapeType="1"/>
            </p:cNvSpPr>
            <p:nvPr/>
          </p:nvSpPr>
          <p:spPr bwMode="auto">
            <a:xfrm flipH="1">
              <a:off x="3080" y="3412"/>
              <a:ext cx="14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29701" name="Rectangle 7"/>
          <p:cNvSpPr>
            <a:spLocks noChangeArrowheads="1"/>
          </p:cNvSpPr>
          <p:nvPr/>
        </p:nvSpPr>
        <p:spPr bwMode="auto">
          <a:xfrm>
            <a:off x="660400" y="609600"/>
            <a:ext cx="83312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r>
              <a:rPr lang="en-US" altLang="zh-TW" sz="3200" b="1" dirty="0">
                <a:solidFill>
                  <a:schemeClr val="hlink"/>
                </a:solidFill>
                <a:ea typeface="新細明體" pitchFamily="18" charset="-120"/>
              </a:rPr>
              <a:t>Workshop </a:t>
            </a:r>
            <a:r>
              <a:rPr lang="en-US" altLang="zh-TW" sz="3200" b="1" dirty="0" smtClean="0">
                <a:solidFill>
                  <a:schemeClr val="hlink"/>
                </a:solidFill>
                <a:ea typeface="新細明體" pitchFamily="18" charset="-120"/>
              </a:rPr>
              <a:t>6 </a:t>
            </a:r>
            <a:r>
              <a:rPr lang="en-US" altLang="zh-TW" sz="3200" b="1" dirty="0">
                <a:solidFill>
                  <a:schemeClr val="hlink"/>
                </a:solidFill>
                <a:ea typeface="新細明體" pitchFamily="18" charset="-120"/>
              </a:rPr>
              <a:t>– Mechanical Integrity</a:t>
            </a:r>
            <a:endParaRPr lang="en-US" altLang="zh-TW" sz="2400" b="1" dirty="0">
              <a:ea typeface="新細明體" pitchFamily="18" charset="-120"/>
            </a:endParaRPr>
          </a:p>
        </p:txBody>
      </p:sp>
      <p:sp>
        <p:nvSpPr>
          <p:cNvPr id="29702" name="Text Box 8"/>
          <p:cNvSpPr txBox="1">
            <a:spLocks noChangeArrowheads="1"/>
          </p:cNvSpPr>
          <p:nvPr/>
        </p:nvSpPr>
        <p:spPr bwMode="auto">
          <a:xfrm>
            <a:off x="685800" y="6019800"/>
            <a:ext cx="2860675" cy="40806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9321" tIns="49661" rIns="99321" bIns="49661">
            <a:spAutoFit/>
          </a:bodyPr>
          <a:lstStyle>
            <a:lvl1pPr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zh-TW" dirty="0">
                <a:solidFill>
                  <a:schemeClr val="hlink"/>
                </a:solidFill>
                <a:ea typeface="新細明體" pitchFamily="18" charset="-120"/>
              </a:rPr>
              <a:t>Group Discussion </a:t>
            </a:r>
            <a:r>
              <a:rPr lang="en-US" altLang="zh-TW" dirty="0" smtClean="0">
                <a:solidFill>
                  <a:schemeClr val="hlink"/>
                </a:solidFill>
                <a:ea typeface="新細明體" pitchFamily="18" charset="-120"/>
              </a:rPr>
              <a:t>20</a:t>
            </a:r>
            <a:r>
              <a:rPr lang="en-US" altLang="zh-TW" dirty="0">
                <a:solidFill>
                  <a:schemeClr val="hlink"/>
                </a:solidFill>
                <a:ea typeface="新細明體" pitchFamily="18" charset="-120"/>
              </a:rPr>
              <a:t>’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>
          <a:xfrm>
            <a:off x="719138" y="2708275"/>
            <a:ext cx="7772400" cy="1225550"/>
          </a:xfrm>
        </p:spPr>
        <p:txBody>
          <a:bodyPr/>
          <a:lstStyle/>
          <a:p>
            <a:pPr algn="ctr"/>
            <a:r>
              <a:rPr lang="en-US" altLang="ko-KR" sz="4800" dirty="0" smtClean="0">
                <a:solidFill>
                  <a:srgbClr val="000000"/>
                </a:solidFill>
                <a:ea typeface="굴림" pitchFamily="50" charset="-127"/>
              </a:rPr>
              <a:t>Workshop # </a:t>
            </a:r>
            <a:r>
              <a:rPr lang="en-US" altLang="ko-KR" sz="4800" dirty="0" smtClean="0">
                <a:solidFill>
                  <a:srgbClr val="000000"/>
                </a:solidFill>
                <a:ea typeface="굴림" pitchFamily="50" charset="-127"/>
              </a:rPr>
              <a:t>7</a:t>
            </a:r>
            <a:br>
              <a:rPr lang="en-US" altLang="ko-KR" sz="4800" dirty="0" smtClean="0">
                <a:solidFill>
                  <a:srgbClr val="000000"/>
                </a:solidFill>
                <a:ea typeface="굴림" pitchFamily="50" charset="-127"/>
              </a:rPr>
            </a:br>
            <a:r>
              <a:rPr lang="en-US" altLang="ko-KR" sz="4800" dirty="0" smtClean="0">
                <a:solidFill>
                  <a:srgbClr val="000000"/>
                </a:solidFill>
                <a:ea typeface="굴림" pitchFamily="50" charset="-127"/>
              </a:rPr>
              <a:t>MOC-Subtle</a:t>
            </a:r>
            <a:br>
              <a:rPr lang="en-US" altLang="ko-KR" sz="4800" dirty="0" smtClean="0">
                <a:solidFill>
                  <a:srgbClr val="000000"/>
                </a:solidFill>
                <a:ea typeface="굴림" pitchFamily="50" charset="-127"/>
              </a:rPr>
            </a:br>
            <a:r>
              <a:rPr lang="en-US" altLang="ko-KR" sz="3200" dirty="0" smtClean="0">
                <a:solidFill>
                  <a:srgbClr val="000000"/>
                </a:solidFill>
                <a:ea typeface="굴림" pitchFamily="50" charset="-127"/>
              </a:rPr>
              <a:t>Management Of Change - Subtle</a:t>
            </a:r>
            <a:r>
              <a:rPr lang="en-US" altLang="ko-KR" sz="3200" dirty="0" smtClean="0">
                <a:solidFill>
                  <a:srgbClr val="000000"/>
                </a:solidFill>
                <a:ea typeface="굴림" pitchFamily="50" charset="-127"/>
              </a:rPr>
              <a:t> </a:t>
            </a:r>
            <a:endParaRPr lang="en-US" altLang="ko-KR" sz="3200" dirty="0" smtClean="0">
              <a:ea typeface="굴림" pitchFamily="50" charset="-127"/>
              <a:cs typeface="Arial" pitchFamily="34" charset="0"/>
            </a:endParaRPr>
          </a:p>
        </p:txBody>
      </p:sp>
      <p:sp>
        <p:nvSpPr>
          <p:cNvPr id="30723" name="Slide Number Placeholder 7"/>
          <p:cNvSpPr txBox="1">
            <a:spLocks noGrp="1"/>
          </p:cNvSpPr>
          <p:nvPr/>
        </p:nvSpPr>
        <p:spPr bwMode="auto">
          <a:xfrm>
            <a:off x="1979613" y="6519863"/>
            <a:ext cx="518477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altLang="ko-KR" sz="1400" dirty="0">
                <a:ea typeface="MS PGothic" pitchFamily="34" charset="-128"/>
                <a:cs typeface="Arial" pitchFamily="34" charset="0"/>
              </a:rPr>
              <a:t>- </a:t>
            </a:r>
            <a:fld id="{0C2E937E-E5F8-4911-8B1B-7B7F87AC87B4}" type="slidenum">
              <a:rPr lang="ko-KR" altLang="en-US" sz="1400">
                <a:ea typeface="MS PGothic" pitchFamily="34" charset="-128"/>
                <a:cs typeface="Arial" pitchFamily="34" charset="0"/>
              </a:rPr>
              <a:pPr algn="ctr"/>
              <a:t>23</a:t>
            </a:fld>
            <a:r>
              <a:rPr lang="ko-KR" altLang="en-US" sz="1400" dirty="0">
                <a:ea typeface="MS PGothic" pitchFamily="34" charset="-128"/>
                <a:cs typeface="Arial" pitchFamily="34" charset="0"/>
              </a:rPr>
              <a:t> </a:t>
            </a:r>
            <a:r>
              <a:rPr lang="en-US" altLang="ko-KR" sz="1400" dirty="0">
                <a:ea typeface="MS PGothic" pitchFamily="34" charset="-128"/>
                <a:cs typeface="Arial" pitchFamily="34" charset="0"/>
              </a:rPr>
              <a:t>-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8458200" cy="48006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</a:pPr>
            <a:r>
              <a:rPr lang="en-US" altLang="zh-TW" sz="2000" dirty="0" smtClean="0">
                <a:solidFill>
                  <a:schemeClr val="hlink"/>
                </a:solidFill>
                <a:ea typeface="新細明體" pitchFamily="18" charset="-120"/>
              </a:rPr>
              <a:t>Situation:</a:t>
            </a:r>
          </a:p>
          <a:p>
            <a:pPr marL="0" indent="0" eaLnBrk="1" hangingPunct="1">
              <a:lnSpc>
                <a:spcPct val="90000"/>
              </a:lnSpc>
            </a:pPr>
            <a:r>
              <a:rPr lang="en-US" altLang="zh-TW" sz="2000" b="0" dirty="0" smtClean="0">
                <a:ea typeface="新細明體" pitchFamily="18" charset="-120"/>
              </a:rPr>
              <a:t>You are </a:t>
            </a:r>
            <a:r>
              <a:rPr lang="en-US" altLang="zh-TW" sz="2000" b="0" dirty="0" smtClean="0">
                <a:solidFill>
                  <a:srgbClr val="0000FF"/>
                </a:solidFill>
                <a:ea typeface="新細明體" pitchFamily="18" charset="-120"/>
              </a:rPr>
              <a:t>an operations superintendent </a:t>
            </a:r>
            <a:r>
              <a:rPr lang="en-US" altLang="zh-TW" sz="2000" b="0" dirty="0" smtClean="0">
                <a:ea typeface="新細明體" pitchFamily="18" charset="-120"/>
              </a:rPr>
              <a:t>in the organic chemical manufacturing area. </a:t>
            </a:r>
            <a:r>
              <a:rPr lang="en-US" altLang="zh-TW" sz="2000" b="0" dirty="0" smtClean="0">
                <a:solidFill>
                  <a:srgbClr val="0000FF"/>
                </a:solidFill>
                <a:ea typeface="新細明體" pitchFamily="18" charset="-120"/>
              </a:rPr>
              <a:t>A 1000-gallon, glass-lined vessel </a:t>
            </a:r>
            <a:r>
              <a:rPr lang="en-US" altLang="zh-TW" sz="2000" b="0" dirty="0" smtClean="0">
                <a:ea typeface="新細明體" pitchFamily="18" charset="-120"/>
              </a:rPr>
              <a:t>is used in your area for the batch manufacture of an organic fine chemical. </a:t>
            </a:r>
            <a:endParaRPr lang="en-US" altLang="zh-TW" sz="2000" b="0" dirty="0" smtClean="0">
              <a:ea typeface="新細明體" pitchFamily="18" charset="-120"/>
            </a:endParaRPr>
          </a:p>
          <a:p>
            <a:pPr marL="0" indent="0" eaLnBrk="1" hangingPunct="1">
              <a:lnSpc>
                <a:spcPct val="90000"/>
              </a:lnSpc>
            </a:pPr>
            <a:r>
              <a:rPr lang="en-US" altLang="zh-TW" sz="2000" b="0" dirty="0" smtClean="0">
                <a:ea typeface="新細明體" pitchFamily="18" charset="-120"/>
              </a:rPr>
              <a:t>During </a:t>
            </a:r>
            <a:r>
              <a:rPr lang="en-US" altLang="zh-TW" sz="2000" b="0" dirty="0" smtClean="0">
                <a:ea typeface="新細明體" pitchFamily="18" charset="-120"/>
              </a:rPr>
              <a:t>a maintenance shutdown</a:t>
            </a:r>
            <a:r>
              <a:rPr lang="en-US" altLang="zh-TW" sz="2000" b="0" dirty="0" smtClean="0">
                <a:solidFill>
                  <a:srgbClr val="C00000"/>
                </a:solidFill>
                <a:ea typeface="新細明體" pitchFamily="18" charset="-120"/>
              </a:rPr>
              <a:t>, a mechanic drops a wrench into the vessel, severely damaging the glass lining</a:t>
            </a:r>
            <a:r>
              <a:rPr lang="en-US" altLang="zh-TW" sz="2000" b="0" dirty="0" smtClean="0">
                <a:solidFill>
                  <a:srgbClr val="C00000"/>
                </a:solidFill>
                <a:ea typeface="新細明體" pitchFamily="18" charset="-120"/>
              </a:rPr>
              <a:t>.     </a:t>
            </a:r>
            <a:endParaRPr lang="en-US" altLang="zh-TW" sz="2000" b="0" dirty="0" smtClean="0">
              <a:solidFill>
                <a:srgbClr val="C00000"/>
              </a:solidFill>
              <a:ea typeface="新細明體" pitchFamily="18" charset="-120"/>
            </a:endParaRPr>
          </a:p>
          <a:p>
            <a:pPr marL="0" indent="0" eaLnBrk="1" hangingPunct="1">
              <a:lnSpc>
                <a:spcPct val="90000"/>
              </a:lnSpc>
            </a:pPr>
            <a:r>
              <a:rPr lang="en-US" altLang="zh-TW" sz="2000" b="0" dirty="0" smtClean="0">
                <a:solidFill>
                  <a:srgbClr val="0000FF"/>
                </a:solidFill>
                <a:ea typeface="新細明體" pitchFamily="18" charset="-120"/>
              </a:rPr>
              <a:t>Replacement of the vessel </a:t>
            </a:r>
            <a:r>
              <a:rPr lang="en-US" altLang="zh-TW" sz="2000" b="0" dirty="0" smtClean="0">
                <a:ea typeface="新細明體" pitchFamily="18" charset="-120"/>
              </a:rPr>
              <a:t>is essential </a:t>
            </a:r>
            <a:r>
              <a:rPr lang="en-US" altLang="zh-TW" sz="2000" b="0" dirty="0" smtClean="0">
                <a:solidFill>
                  <a:srgbClr val="0000FF"/>
                </a:solidFill>
                <a:ea typeface="新細明體" pitchFamily="18" charset="-120"/>
              </a:rPr>
              <a:t>before start-up to ensure product quality</a:t>
            </a:r>
            <a:r>
              <a:rPr lang="en-US" altLang="zh-TW" sz="2000" b="0" dirty="0" smtClean="0">
                <a:ea typeface="新細明體" pitchFamily="18" charset="-120"/>
              </a:rPr>
              <a:t>. The plant </a:t>
            </a:r>
            <a:r>
              <a:rPr lang="en-US" altLang="zh-TW" sz="2000" b="0" dirty="0" smtClean="0">
                <a:solidFill>
                  <a:srgbClr val="C00000"/>
                </a:solidFill>
                <a:ea typeface="新細明體" pitchFamily="18" charset="-120"/>
              </a:rPr>
              <a:t>purchasing group locates a 1000-gallon, glass-lined vessel at a vendor’s site.</a:t>
            </a:r>
            <a:r>
              <a:rPr lang="en-US" altLang="zh-TW" sz="2000" b="0" dirty="0" smtClean="0">
                <a:ea typeface="新細明體" pitchFamily="18" charset="-120"/>
              </a:rPr>
              <a:t> The vessel has </a:t>
            </a:r>
            <a:r>
              <a:rPr lang="en-US" altLang="zh-TW" sz="2000" b="0" dirty="0" smtClean="0">
                <a:solidFill>
                  <a:srgbClr val="0000FF"/>
                </a:solidFill>
                <a:ea typeface="新細明體" pitchFamily="18" charset="-120"/>
              </a:rPr>
              <a:t>all the nozzles necessary to permit tie-in of process, service, and relief devices</a:t>
            </a:r>
            <a:r>
              <a:rPr lang="en-US" altLang="zh-TW" sz="2000" b="0" dirty="0" smtClean="0">
                <a:ea typeface="新細明體" pitchFamily="18" charset="-120"/>
              </a:rPr>
              <a:t>. </a:t>
            </a:r>
            <a:r>
              <a:rPr lang="en-US" altLang="zh-TW" sz="2000" b="0" dirty="0" smtClean="0">
                <a:solidFill>
                  <a:srgbClr val="0000FF"/>
                </a:solidFill>
                <a:ea typeface="新細明體" pitchFamily="18" charset="-120"/>
              </a:rPr>
              <a:t>The steel and glass coating</a:t>
            </a:r>
            <a:r>
              <a:rPr lang="en-US" altLang="zh-TW" sz="2000" b="0" dirty="0" smtClean="0">
                <a:ea typeface="新細明體" pitchFamily="18" charset="-120"/>
              </a:rPr>
              <a:t> are identical, as are </a:t>
            </a:r>
            <a:r>
              <a:rPr lang="en-US" altLang="zh-TW" sz="2000" b="0" dirty="0" smtClean="0">
                <a:solidFill>
                  <a:srgbClr val="0000FF"/>
                </a:solidFill>
                <a:ea typeface="新細明體" pitchFamily="18" charset="-120"/>
              </a:rPr>
              <a:t>the pressure ratings of both the vessel and the jacket. </a:t>
            </a:r>
            <a:endParaRPr lang="en-US" altLang="zh-TW" sz="2000" b="0" dirty="0" smtClean="0">
              <a:solidFill>
                <a:srgbClr val="0000FF"/>
              </a:solidFill>
              <a:ea typeface="新細明體" pitchFamily="18" charset="-120"/>
            </a:endParaRPr>
          </a:p>
          <a:p>
            <a:pPr marL="0" indent="0" eaLnBrk="1" hangingPunct="1">
              <a:lnSpc>
                <a:spcPct val="90000"/>
              </a:lnSpc>
            </a:pPr>
            <a:endParaRPr lang="en-US" altLang="zh-TW" sz="2000" b="0" dirty="0" smtClean="0">
              <a:solidFill>
                <a:srgbClr val="0000FF"/>
              </a:solidFill>
              <a:ea typeface="新細明體" pitchFamily="18" charset="-120"/>
            </a:endParaRPr>
          </a:p>
          <a:p>
            <a:pPr marL="0" indent="0" eaLnBrk="1" hangingPunct="1">
              <a:lnSpc>
                <a:spcPct val="90000"/>
              </a:lnSpc>
            </a:pPr>
            <a:r>
              <a:rPr lang="en-US" altLang="zh-TW" sz="2000" b="0" dirty="0" smtClean="0">
                <a:ea typeface="新細明體" pitchFamily="18" charset="-120"/>
              </a:rPr>
              <a:t>The </a:t>
            </a:r>
            <a:r>
              <a:rPr lang="en-US" altLang="zh-TW" sz="2000" b="0" dirty="0" smtClean="0">
                <a:ea typeface="新細明體" pitchFamily="18" charset="-120"/>
              </a:rPr>
              <a:t>vessel </a:t>
            </a:r>
            <a:r>
              <a:rPr lang="en-US" altLang="zh-TW" sz="2000" b="0" dirty="0" smtClean="0">
                <a:solidFill>
                  <a:srgbClr val="C00000"/>
                </a:solidFill>
                <a:ea typeface="新細明體" pitchFamily="18" charset="-120"/>
              </a:rPr>
              <a:t>is being shipped to your plant </a:t>
            </a:r>
            <a:r>
              <a:rPr lang="en-US" altLang="zh-TW" sz="2000" b="0" dirty="0" smtClean="0">
                <a:ea typeface="新細明體" pitchFamily="18" charset="-120"/>
              </a:rPr>
              <a:t>as a replacement.</a:t>
            </a:r>
            <a:endParaRPr lang="de-DE" altLang="ko-KR" sz="2000" b="0" dirty="0" smtClean="0">
              <a:ea typeface="굴림" pitchFamily="50" charset="-127"/>
            </a:endParaRPr>
          </a:p>
        </p:txBody>
      </p:sp>
      <p:sp>
        <p:nvSpPr>
          <p:cNvPr id="31747" name="Rectangle 4"/>
          <p:cNvSpPr>
            <a:spLocks noChangeArrowheads="1"/>
          </p:cNvSpPr>
          <p:nvPr/>
        </p:nvSpPr>
        <p:spPr bwMode="auto">
          <a:xfrm>
            <a:off x="660400" y="609600"/>
            <a:ext cx="83312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r>
              <a:rPr lang="en-US" altLang="zh-TW" sz="3200" b="1" dirty="0">
                <a:solidFill>
                  <a:schemeClr val="hlink"/>
                </a:solidFill>
                <a:ea typeface="新細明體" pitchFamily="18" charset="-120"/>
              </a:rPr>
              <a:t>Workshop </a:t>
            </a:r>
            <a:r>
              <a:rPr lang="en-US" altLang="zh-TW" sz="3200" b="1" dirty="0" smtClean="0">
                <a:solidFill>
                  <a:schemeClr val="hlink"/>
                </a:solidFill>
                <a:ea typeface="新細明體" pitchFamily="18" charset="-120"/>
              </a:rPr>
              <a:t>7 </a:t>
            </a:r>
            <a:r>
              <a:rPr lang="en-US" altLang="zh-TW" sz="3200" b="1" dirty="0">
                <a:solidFill>
                  <a:schemeClr val="hlink"/>
                </a:solidFill>
                <a:ea typeface="新細明體" pitchFamily="18" charset="-120"/>
              </a:rPr>
              <a:t>– Replacement-In-Kind</a:t>
            </a:r>
            <a:br>
              <a:rPr lang="en-US" altLang="zh-TW" sz="3200" b="1" dirty="0">
                <a:solidFill>
                  <a:schemeClr val="hlink"/>
                </a:solidFill>
                <a:ea typeface="新細明體" pitchFamily="18" charset="-120"/>
              </a:rPr>
            </a:br>
            <a:r>
              <a:rPr lang="en-US" altLang="zh-TW" sz="2400" b="1" dirty="0">
                <a:ea typeface="新細明體" pitchFamily="18" charset="-120"/>
              </a:rPr>
              <a:t>(MOC - Subtle)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0" y="1295400"/>
            <a:ext cx="3352800" cy="609600"/>
          </a:xfrm>
        </p:spPr>
        <p:txBody>
          <a:bodyPr/>
          <a:lstStyle/>
          <a:p>
            <a:pPr algn="ctr" eaLnBrk="1" hangingPunct="1"/>
            <a:r>
              <a:rPr lang="de-DE" altLang="zh-TW" sz="2400" smtClean="0">
                <a:solidFill>
                  <a:schemeClr val="hlink"/>
                </a:solidFill>
                <a:ea typeface="新細明體" pitchFamily="18" charset="-120"/>
              </a:rPr>
              <a:t>Glass Lined Reactor</a:t>
            </a:r>
            <a:endParaRPr lang="de-DE" altLang="ko-KR" sz="2400" smtClean="0">
              <a:solidFill>
                <a:schemeClr val="hlink"/>
              </a:solidFill>
              <a:ea typeface="新細明體" pitchFamily="18" charset="-120"/>
            </a:endParaRPr>
          </a:p>
        </p:txBody>
      </p:sp>
      <p:sp>
        <p:nvSpPr>
          <p:cNvPr id="32771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77573" y="1828800"/>
            <a:ext cx="3657600" cy="3657600"/>
          </a:xfrm>
          <a:solidFill>
            <a:srgbClr val="FFFFFF"/>
          </a:solidFill>
        </p:spPr>
        <p:txBody>
          <a:bodyPr/>
          <a:lstStyle/>
          <a:p>
            <a:pPr marL="0" indent="0" eaLnBrk="1" hangingPunct="1"/>
            <a:r>
              <a:rPr lang="en-US" altLang="zh-TW" sz="2000" dirty="0" smtClean="0">
                <a:solidFill>
                  <a:schemeClr val="hlink"/>
                </a:solidFill>
                <a:ea typeface="新細明體" pitchFamily="18" charset="-120"/>
              </a:rPr>
              <a:t>Problem:</a:t>
            </a:r>
          </a:p>
          <a:p>
            <a:pPr marL="0" indent="0" eaLnBrk="1" hangingPunct="1"/>
            <a:r>
              <a:rPr lang="en-US" altLang="zh-TW" sz="2000" b="0" dirty="0" smtClean="0">
                <a:solidFill>
                  <a:srgbClr val="0000FF"/>
                </a:solidFill>
                <a:ea typeface="新細明體" pitchFamily="18" charset="-120"/>
              </a:rPr>
              <a:t>Is a TA needed?</a:t>
            </a:r>
          </a:p>
          <a:p>
            <a:pPr marL="0" indent="0" eaLnBrk="1" hangingPunct="1"/>
            <a:r>
              <a:rPr lang="en-US" altLang="zh-TW" sz="2000" b="0" dirty="0" smtClean="0">
                <a:ea typeface="新細明體" pitchFamily="18" charset="-120"/>
              </a:rPr>
              <a:t>	If yes, why?</a:t>
            </a:r>
            <a:br>
              <a:rPr lang="en-US" altLang="zh-TW" sz="2000" b="0" dirty="0" smtClean="0">
                <a:ea typeface="新細明體" pitchFamily="18" charset="-120"/>
              </a:rPr>
            </a:br>
            <a:endParaRPr lang="en-US" altLang="zh-TW" sz="2000" b="0" dirty="0" smtClean="0">
              <a:ea typeface="新細明體" pitchFamily="18" charset="-120"/>
            </a:endParaRPr>
          </a:p>
          <a:p>
            <a:pPr marL="0" indent="0" eaLnBrk="1" hangingPunct="1"/>
            <a:r>
              <a:rPr lang="en-US" altLang="zh-TW" sz="2000" b="0" dirty="0" smtClean="0">
                <a:solidFill>
                  <a:srgbClr val="0000FF"/>
                </a:solidFill>
                <a:ea typeface="新細明體" pitchFamily="18" charset="-120"/>
              </a:rPr>
              <a:t>Is a PHA needed?</a:t>
            </a:r>
          </a:p>
          <a:p>
            <a:pPr marL="0" indent="0" eaLnBrk="1" hangingPunct="1"/>
            <a:r>
              <a:rPr lang="en-US" altLang="zh-TW" sz="2000" b="0" dirty="0" smtClean="0">
                <a:ea typeface="新細明體" pitchFamily="18" charset="-120"/>
              </a:rPr>
              <a:t>	If yes, why</a:t>
            </a:r>
            <a:r>
              <a:rPr lang="en-US" altLang="zh-TW" sz="2000" b="0" dirty="0" smtClean="0">
                <a:ea typeface="新細明體" pitchFamily="18" charset="-120"/>
              </a:rPr>
              <a:t>?</a:t>
            </a:r>
          </a:p>
          <a:p>
            <a:pPr marL="0" indent="0" eaLnBrk="1" hangingPunct="1"/>
            <a:r>
              <a:rPr lang="en-US" altLang="zh-TW" sz="2400" b="0" dirty="0" smtClean="0">
                <a:solidFill>
                  <a:srgbClr val="C00000"/>
                </a:solidFill>
                <a:ea typeface="新細明體" pitchFamily="18" charset="-120"/>
              </a:rPr>
              <a:t>What are the difference </a:t>
            </a:r>
          </a:p>
          <a:p>
            <a:pPr marL="0" indent="0" eaLnBrk="1" hangingPunct="1"/>
            <a:r>
              <a:rPr lang="en-US" altLang="zh-TW" sz="2400" b="0" dirty="0" smtClean="0">
                <a:solidFill>
                  <a:srgbClr val="C00000"/>
                </a:solidFill>
                <a:ea typeface="新細明體" pitchFamily="18" charset="-120"/>
              </a:rPr>
              <a:t>of two equipment?</a:t>
            </a:r>
            <a:endParaRPr lang="en-US" altLang="zh-TW" sz="2400" b="0" dirty="0" smtClean="0">
              <a:solidFill>
                <a:srgbClr val="C00000"/>
              </a:solidFill>
              <a:ea typeface="新細明體" pitchFamily="18" charset="-120"/>
            </a:endParaRPr>
          </a:p>
          <a:p>
            <a:pPr marL="0" indent="0" eaLnBrk="1" hangingPunct="1"/>
            <a:endParaRPr lang="de-DE" altLang="ko-KR" sz="2000" b="0" dirty="0" smtClean="0">
              <a:ea typeface="굴림" pitchFamily="50" charset="-127"/>
            </a:endParaRPr>
          </a:p>
        </p:txBody>
      </p:sp>
      <p:pic>
        <p:nvPicPr>
          <p:cNvPr id="32772" name="Picture 5" descr="#84(2)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855066"/>
            <a:ext cx="5257800" cy="497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3" name="Text Box 6"/>
          <p:cNvSpPr txBox="1">
            <a:spLocks noChangeArrowheads="1"/>
          </p:cNvSpPr>
          <p:nvPr/>
        </p:nvSpPr>
        <p:spPr bwMode="auto">
          <a:xfrm>
            <a:off x="838200" y="6073774"/>
            <a:ext cx="2860675" cy="40806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9321" tIns="49661" rIns="99321" bIns="49661">
            <a:spAutoFit/>
          </a:bodyPr>
          <a:lstStyle>
            <a:lvl1pPr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zh-TW" dirty="0">
                <a:solidFill>
                  <a:schemeClr val="hlink"/>
                </a:solidFill>
                <a:ea typeface="新細明體" pitchFamily="18" charset="-120"/>
              </a:rPr>
              <a:t>Group Discussion </a:t>
            </a:r>
            <a:r>
              <a:rPr lang="en-US" altLang="zh-TW" dirty="0" smtClean="0">
                <a:solidFill>
                  <a:schemeClr val="hlink"/>
                </a:solidFill>
                <a:ea typeface="新細明體" pitchFamily="18" charset="-120"/>
              </a:rPr>
              <a:t>20’</a:t>
            </a:r>
            <a:endParaRPr lang="en-US" altLang="zh-TW" dirty="0">
              <a:solidFill>
                <a:schemeClr val="hlink"/>
              </a:solidFill>
              <a:ea typeface="新細明體" pitchFamily="18" charset="-120"/>
            </a:endParaRPr>
          </a:p>
        </p:txBody>
      </p:sp>
      <p:sp>
        <p:nvSpPr>
          <p:cNvPr id="32774" name="Rectangle 7"/>
          <p:cNvSpPr>
            <a:spLocks noChangeArrowheads="1"/>
          </p:cNvSpPr>
          <p:nvPr/>
        </p:nvSpPr>
        <p:spPr bwMode="auto">
          <a:xfrm>
            <a:off x="660400" y="609600"/>
            <a:ext cx="83312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r>
              <a:rPr lang="en-US" altLang="zh-TW" sz="3200" b="1" dirty="0">
                <a:solidFill>
                  <a:schemeClr val="hlink"/>
                </a:solidFill>
                <a:ea typeface="新細明體" pitchFamily="18" charset="-120"/>
              </a:rPr>
              <a:t>Workshop </a:t>
            </a:r>
            <a:r>
              <a:rPr lang="en-US" altLang="zh-TW" sz="3200" b="1" dirty="0" smtClean="0">
                <a:solidFill>
                  <a:schemeClr val="hlink"/>
                </a:solidFill>
                <a:ea typeface="新細明體" pitchFamily="18" charset="-120"/>
              </a:rPr>
              <a:t>7 </a:t>
            </a:r>
            <a:r>
              <a:rPr lang="en-US" altLang="zh-TW" sz="3200" b="1" dirty="0">
                <a:solidFill>
                  <a:schemeClr val="hlink"/>
                </a:solidFill>
                <a:ea typeface="新細明體" pitchFamily="18" charset="-120"/>
              </a:rPr>
              <a:t>– Replacement-In-Kind</a:t>
            </a:r>
            <a:endParaRPr lang="en-US" altLang="zh-TW" sz="2400" b="1" dirty="0">
              <a:ea typeface="新細明體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>
          <a:xfrm>
            <a:off x="719138" y="2708275"/>
            <a:ext cx="7772400" cy="1225550"/>
          </a:xfrm>
        </p:spPr>
        <p:txBody>
          <a:bodyPr/>
          <a:lstStyle/>
          <a:p>
            <a:pPr algn="ctr"/>
            <a:r>
              <a:rPr lang="en-US" altLang="ko-KR" sz="4800" dirty="0" smtClean="0">
                <a:solidFill>
                  <a:srgbClr val="000000"/>
                </a:solidFill>
                <a:ea typeface="굴림" pitchFamily="50" charset="-127"/>
              </a:rPr>
              <a:t>Workshop # </a:t>
            </a:r>
            <a:r>
              <a:rPr lang="en-US" altLang="ko-KR" sz="4800" dirty="0" smtClean="0">
                <a:solidFill>
                  <a:srgbClr val="000000"/>
                </a:solidFill>
                <a:ea typeface="굴림" pitchFamily="50" charset="-127"/>
              </a:rPr>
              <a:t>8</a:t>
            </a:r>
            <a:br>
              <a:rPr lang="en-US" altLang="ko-KR" sz="4800" dirty="0" smtClean="0">
                <a:solidFill>
                  <a:srgbClr val="000000"/>
                </a:solidFill>
                <a:ea typeface="굴림" pitchFamily="50" charset="-127"/>
              </a:rPr>
            </a:br>
            <a:r>
              <a:rPr lang="en-US" altLang="ko-KR" sz="4800" dirty="0" smtClean="0">
                <a:solidFill>
                  <a:srgbClr val="000000"/>
                </a:solidFill>
                <a:ea typeface="굴림" pitchFamily="50" charset="-127"/>
              </a:rPr>
              <a:t>MOC-P</a:t>
            </a:r>
            <a:br>
              <a:rPr lang="en-US" altLang="ko-KR" sz="4800" dirty="0" smtClean="0">
                <a:solidFill>
                  <a:srgbClr val="000000"/>
                </a:solidFill>
                <a:ea typeface="굴림" pitchFamily="50" charset="-127"/>
              </a:rPr>
            </a:br>
            <a:r>
              <a:rPr lang="en-US" altLang="ko-KR" dirty="0" smtClean="0">
                <a:solidFill>
                  <a:srgbClr val="000000"/>
                </a:solidFill>
                <a:ea typeface="굴림" pitchFamily="50" charset="-127"/>
              </a:rPr>
              <a:t>Management Of Change-People</a:t>
            </a:r>
            <a:r>
              <a:rPr lang="en-US" altLang="ko-KR" dirty="0" smtClean="0">
                <a:solidFill>
                  <a:srgbClr val="000000"/>
                </a:solidFill>
                <a:ea typeface="굴림" pitchFamily="50" charset="-127"/>
              </a:rPr>
              <a:t> </a:t>
            </a:r>
            <a:endParaRPr lang="en-US" altLang="ko-KR" dirty="0" smtClean="0">
              <a:ea typeface="굴림" pitchFamily="50" charset="-127"/>
              <a:cs typeface="Arial" pitchFamily="34" charset="0"/>
            </a:endParaRPr>
          </a:p>
        </p:txBody>
      </p:sp>
      <p:sp>
        <p:nvSpPr>
          <p:cNvPr id="33795" name="Slide Number Placeholder 7"/>
          <p:cNvSpPr txBox="1">
            <a:spLocks noGrp="1"/>
          </p:cNvSpPr>
          <p:nvPr/>
        </p:nvSpPr>
        <p:spPr bwMode="auto">
          <a:xfrm>
            <a:off x="1979613" y="6519863"/>
            <a:ext cx="518477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altLang="ko-KR" sz="1400" dirty="0">
                <a:ea typeface="MS PGothic" pitchFamily="34" charset="-128"/>
                <a:cs typeface="Arial" pitchFamily="34" charset="0"/>
              </a:rPr>
              <a:t>- </a:t>
            </a:r>
            <a:fld id="{3F5EA408-4AC7-4A5A-BCD4-53ED66A12FA0}" type="slidenum">
              <a:rPr lang="ko-KR" altLang="en-US" sz="1400">
                <a:ea typeface="MS PGothic" pitchFamily="34" charset="-128"/>
                <a:cs typeface="Arial" pitchFamily="34" charset="0"/>
              </a:rPr>
              <a:pPr algn="ctr"/>
              <a:t>26</a:t>
            </a:fld>
            <a:r>
              <a:rPr lang="ko-KR" altLang="en-US" sz="1400" dirty="0">
                <a:ea typeface="MS PGothic" pitchFamily="34" charset="-128"/>
                <a:cs typeface="Arial" pitchFamily="34" charset="0"/>
              </a:rPr>
              <a:t> </a:t>
            </a:r>
            <a:r>
              <a:rPr lang="en-US" altLang="ko-KR" sz="1400" dirty="0">
                <a:ea typeface="MS PGothic" pitchFamily="34" charset="-128"/>
                <a:cs typeface="Arial" pitchFamily="34" charset="0"/>
              </a:rPr>
              <a:t>-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0400" y="1600200"/>
            <a:ext cx="8229600" cy="4724400"/>
          </a:xfrm>
        </p:spPr>
        <p:txBody>
          <a:bodyPr/>
          <a:lstStyle/>
          <a:p>
            <a:pPr marL="0" indent="0" eaLnBrk="1" hangingPunct="1"/>
            <a:r>
              <a:rPr lang="en-US" altLang="zh-TW" sz="2000" dirty="0" smtClean="0">
                <a:solidFill>
                  <a:schemeClr val="hlink"/>
                </a:solidFill>
                <a:ea typeface="新細明體" pitchFamily="18" charset="-120"/>
              </a:rPr>
              <a:t>Situation</a:t>
            </a:r>
            <a:r>
              <a:rPr lang="en-US" altLang="zh-TW" sz="2000" dirty="0" smtClean="0">
                <a:solidFill>
                  <a:schemeClr val="hlink"/>
                </a:solidFill>
                <a:ea typeface="新細明體" pitchFamily="18" charset="-120"/>
              </a:rPr>
              <a:t>:</a:t>
            </a:r>
          </a:p>
          <a:p>
            <a:pPr marL="0" indent="0" eaLnBrk="1" hangingPunct="1"/>
            <a:r>
              <a:rPr lang="en-US" altLang="zh-TW" sz="800" dirty="0" smtClean="0">
                <a:solidFill>
                  <a:schemeClr val="hlink"/>
                </a:solidFill>
                <a:ea typeface="新細明體" pitchFamily="18" charset="-120"/>
              </a:rPr>
              <a:t/>
            </a:r>
            <a:br>
              <a:rPr lang="en-US" altLang="zh-TW" sz="800" dirty="0" smtClean="0">
                <a:solidFill>
                  <a:schemeClr val="hlink"/>
                </a:solidFill>
                <a:ea typeface="新細明體" pitchFamily="18" charset="-120"/>
              </a:rPr>
            </a:br>
            <a:r>
              <a:rPr lang="en-US" altLang="zh-TW" sz="2000" b="0" dirty="0" smtClean="0">
                <a:ea typeface="新細明體" pitchFamily="18" charset="-120"/>
              </a:rPr>
              <a:t>You are </a:t>
            </a:r>
            <a:r>
              <a:rPr lang="en-US" altLang="zh-TW" sz="2000" b="0" dirty="0" smtClean="0">
                <a:solidFill>
                  <a:srgbClr val="0000FF"/>
                </a:solidFill>
                <a:ea typeface="新細明體" pitchFamily="18" charset="-120"/>
              </a:rPr>
              <a:t>an operations supervisor of the Heptane recovery </a:t>
            </a:r>
            <a:r>
              <a:rPr lang="en-US" altLang="zh-TW" sz="2000" b="0" dirty="0" smtClean="0">
                <a:solidFill>
                  <a:srgbClr val="0000FF"/>
                </a:solidFill>
                <a:ea typeface="新細明體" pitchFamily="18" charset="-120"/>
              </a:rPr>
              <a:t>area</a:t>
            </a:r>
            <a:r>
              <a:rPr lang="en-US" altLang="zh-TW" sz="2000" b="0" dirty="0" smtClean="0">
                <a:ea typeface="新細明體" pitchFamily="18" charset="-120"/>
              </a:rPr>
              <a:t>, having </a:t>
            </a:r>
            <a:r>
              <a:rPr lang="en-US" altLang="zh-TW" sz="2000" b="0" dirty="0" smtClean="0">
                <a:ea typeface="新細明體" pitchFamily="18" charset="-120"/>
              </a:rPr>
              <a:t>been promoted to this assignment from process engineer </a:t>
            </a:r>
            <a:r>
              <a:rPr lang="en-US" altLang="zh-TW" sz="2000" b="0" dirty="0" smtClean="0">
                <a:ea typeface="新細明體" pitchFamily="18" charset="-120"/>
              </a:rPr>
              <a:t>in </a:t>
            </a:r>
            <a:r>
              <a:rPr lang="en-US" altLang="zh-TW" sz="2000" b="0" dirty="0" smtClean="0">
                <a:ea typeface="新細明體" pitchFamily="18" charset="-120"/>
              </a:rPr>
              <a:t>a plastics compounding operation at another site. </a:t>
            </a:r>
          </a:p>
          <a:p>
            <a:pPr marL="0" indent="0" eaLnBrk="1" hangingPunct="1"/>
            <a:r>
              <a:rPr lang="en-US" altLang="zh-TW" sz="2000" b="0" dirty="0" smtClean="0">
                <a:ea typeface="新細明體" pitchFamily="18" charset="-120"/>
              </a:rPr>
              <a:t>You have been </a:t>
            </a:r>
            <a:r>
              <a:rPr lang="en-US" altLang="zh-TW" sz="2000" b="0" dirty="0" smtClean="0">
                <a:solidFill>
                  <a:srgbClr val="0000FF"/>
                </a:solidFill>
                <a:ea typeface="新細明體" pitchFamily="18" charset="-120"/>
              </a:rPr>
              <a:t>in your new assignment about three months. </a:t>
            </a:r>
          </a:p>
          <a:p>
            <a:pPr marL="0" indent="0" eaLnBrk="1" hangingPunct="1"/>
            <a:r>
              <a:rPr lang="en-US" altLang="zh-TW" sz="2000" b="0" dirty="0" smtClean="0">
                <a:ea typeface="新細明體" pitchFamily="18" charset="-120"/>
              </a:rPr>
              <a:t>The plant has been </a:t>
            </a:r>
            <a:r>
              <a:rPr lang="en-US" altLang="zh-TW" sz="2000" b="0" dirty="0" smtClean="0">
                <a:solidFill>
                  <a:srgbClr val="C00000"/>
                </a:solidFill>
                <a:ea typeface="新細明體" pitchFamily="18" charset="-120"/>
              </a:rPr>
              <a:t>undergoing an number of business changes since you arrived. </a:t>
            </a:r>
            <a:endParaRPr lang="en-US" altLang="zh-TW" sz="2000" b="0" dirty="0" smtClean="0">
              <a:solidFill>
                <a:srgbClr val="C00000"/>
              </a:solidFill>
              <a:ea typeface="新細明體" pitchFamily="18" charset="-120"/>
            </a:endParaRPr>
          </a:p>
          <a:p>
            <a:pPr marL="0" indent="0" eaLnBrk="1" hangingPunct="1"/>
            <a:endParaRPr lang="en-US" altLang="zh-TW" sz="2000" b="0" dirty="0" smtClean="0">
              <a:solidFill>
                <a:srgbClr val="C00000"/>
              </a:solidFill>
              <a:ea typeface="新細明體" pitchFamily="18" charset="-120"/>
            </a:endParaRPr>
          </a:p>
          <a:p>
            <a:pPr marL="0" indent="0" eaLnBrk="1" hangingPunct="1"/>
            <a:r>
              <a:rPr lang="en-US" altLang="zh-TW" sz="2000" b="0" dirty="0" smtClean="0">
                <a:solidFill>
                  <a:srgbClr val="0000FF"/>
                </a:solidFill>
                <a:ea typeface="新細明體" pitchFamily="18" charset="-120"/>
              </a:rPr>
              <a:t>Because of start-up of a new process</a:t>
            </a:r>
            <a:r>
              <a:rPr lang="en-US" altLang="zh-TW" sz="2000" b="0" dirty="0" smtClean="0">
                <a:ea typeface="新細明體" pitchFamily="18" charset="-120"/>
              </a:rPr>
              <a:t> in another part of the plant</a:t>
            </a:r>
            <a:r>
              <a:rPr lang="en-US" altLang="zh-TW" sz="2000" b="0" dirty="0" smtClean="0">
                <a:ea typeface="新細明體" pitchFamily="18" charset="-120"/>
              </a:rPr>
              <a:t>,</a:t>
            </a:r>
          </a:p>
          <a:p>
            <a:pPr marL="0" indent="0" eaLnBrk="1" hangingPunct="1"/>
            <a:r>
              <a:rPr lang="en-US" altLang="zh-TW" sz="2000" b="0" dirty="0" smtClean="0">
                <a:solidFill>
                  <a:srgbClr val="C00000"/>
                </a:solidFill>
                <a:ea typeface="新細明體" pitchFamily="18" charset="-120"/>
              </a:rPr>
              <a:t>you </a:t>
            </a:r>
            <a:r>
              <a:rPr lang="en-US" altLang="zh-TW" sz="2000" b="0" dirty="0" smtClean="0">
                <a:solidFill>
                  <a:srgbClr val="C00000"/>
                </a:solidFill>
                <a:ea typeface="新細明體" pitchFamily="18" charset="-120"/>
              </a:rPr>
              <a:t>have lost two of your four first line supervisors. </a:t>
            </a:r>
            <a:endParaRPr lang="en-US" altLang="zh-TW" sz="2000" b="0" dirty="0" smtClean="0">
              <a:solidFill>
                <a:srgbClr val="C00000"/>
              </a:solidFill>
              <a:ea typeface="新細明體" pitchFamily="18" charset="-120"/>
            </a:endParaRPr>
          </a:p>
          <a:p>
            <a:pPr marL="0" indent="0" eaLnBrk="1" hangingPunct="1"/>
            <a:r>
              <a:rPr lang="en-US" altLang="zh-TW" sz="2000" b="0" dirty="0" smtClean="0">
                <a:solidFill>
                  <a:srgbClr val="C00000"/>
                </a:solidFill>
                <a:ea typeface="新細明體" pitchFamily="18" charset="-120"/>
              </a:rPr>
              <a:t>Who </a:t>
            </a:r>
            <a:r>
              <a:rPr lang="en-US" altLang="zh-TW" sz="2000" b="0" dirty="0" smtClean="0">
                <a:solidFill>
                  <a:srgbClr val="C00000"/>
                </a:solidFill>
                <a:ea typeface="新細明體" pitchFamily="18" charset="-120"/>
              </a:rPr>
              <a:t>have been replaced with two operator upgrades. </a:t>
            </a:r>
          </a:p>
          <a:p>
            <a:pPr marL="0" indent="0" eaLnBrk="1" hangingPunct="1"/>
            <a:endParaRPr lang="de-DE" altLang="ko-KR" sz="2000" b="0" dirty="0" smtClean="0">
              <a:ea typeface="굴림" pitchFamily="50" charset="-127"/>
            </a:endParaRPr>
          </a:p>
        </p:txBody>
      </p:sp>
      <p:sp>
        <p:nvSpPr>
          <p:cNvPr id="34819" name="Rectangle 4"/>
          <p:cNvSpPr>
            <a:spLocks noChangeArrowheads="1"/>
          </p:cNvSpPr>
          <p:nvPr/>
        </p:nvSpPr>
        <p:spPr bwMode="auto">
          <a:xfrm>
            <a:off x="660400" y="685800"/>
            <a:ext cx="83312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r>
              <a:rPr lang="en-US" altLang="zh-TW" sz="3200" b="1" dirty="0">
                <a:solidFill>
                  <a:schemeClr val="hlink"/>
                </a:solidFill>
                <a:ea typeface="新細明體" pitchFamily="18" charset="-120"/>
              </a:rPr>
              <a:t>Workshop </a:t>
            </a:r>
            <a:r>
              <a:rPr lang="en-US" altLang="zh-TW" sz="3200" b="1" dirty="0" smtClean="0">
                <a:solidFill>
                  <a:schemeClr val="hlink"/>
                </a:solidFill>
                <a:ea typeface="新細明體" pitchFamily="18" charset="-120"/>
              </a:rPr>
              <a:t>8 </a:t>
            </a:r>
            <a:r>
              <a:rPr lang="en-US" altLang="zh-TW" sz="3200" b="1" dirty="0">
                <a:solidFill>
                  <a:schemeClr val="hlink"/>
                </a:solidFill>
                <a:ea typeface="新細明體" pitchFamily="18" charset="-120"/>
              </a:rPr>
              <a:t>– Heptane Recovery</a:t>
            </a:r>
            <a:br>
              <a:rPr lang="en-US" altLang="zh-TW" sz="3200" b="1" dirty="0">
                <a:solidFill>
                  <a:schemeClr val="hlink"/>
                </a:solidFill>
                <a:ea typeface="新細明體" pitchFamily="18" charset="-120"/>
              </a:rPr>
            </a:br>
            <a:r>
              <a:rPr lang="en-US" altLang="zh-TW" sz="2400" b="1" dirty="0">
                <a:ea typeface="新細明體" pitchFamily="18" charset="-120"/>
              </a:rPr>
              <a:t>(MOC - P)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8153400" cy="4610100"/>
          </a:xfrm>
        </p:spPr>
        <p:txBody>
          <a:bodyPr/>
          <a:lstStyle/>
          <a:p>
            <a:pPr marL="0" indent="0" eaLnBrk="1" hangingPunct="1"/>
            <a:r>
              <a:rPr lang="en-US" altLang="zh-TW" sz="2000" b="0" dirty="0" smtClean="0">
                <a:solidFill>
                  <a:srgbClr val="0000FF"/>
                </a:solidFill>
                <a:ea typeface="新細明體" pitchFamily="18" charset="-120"/>
              </a:rPr>
              <a:t>Your boss has recently moved laterally into her job from the corporate office,</a:t>
            </a:r>
            <a:r>
              <a:rPr lang="en-US" altLang="zh-TW" sz="2000" b="0" dirty="0" smtClean="0">
                <a:ea typeface="新細明體" pitchFamily="18" charset="-120"/>
              </a:rPr>
              <a:t> where she was </a:t>
            </a:r>
            <a:r>
              <a:rPr lang="en-US" altLang="zh-TW" sz="2000" b="0" dirty="0" smtClean="0">
                <a:solidFill>
                  <a:srgbClr val="C00000"/>
                </a:solidFill>
                <a:ea typeface="新細明體" pitchFamily="18" charset="-120"/>
              </a:rPr>
              <a:t>on special assignment studying production scheduling.</a:t>
            </a:r>
            <a:endParaRPr lang="de-DE" altLang="zh-TW" sz="2000" b="0" dirty="0" smtClean="0">
              <a:solidFill>
                <a:srgbClr val="C00000"/>
              </a:solidFill>
              <a:ea typeface="新細明體" pitchFamily="18" charset="-120"/>
            </a:endParaRPr>
          </a:p>
          <a:p>
            <a:pPr marL="0" indent="0" eaLnBrk="1" hangingPunct="1"/>
            <a:endParaRPr lang="en-US" altLang="zh-TW" sz="1200" b="0" dirty="0" smtClean="0">
              <a:ea typeface="新細明體" pitchFamily="18" charset="-120"/>
            </a:endParaRPr>
          </a:p>
          <a:p>
            <a:pPr marL="0" indent="0" eaLnBrk="1" hangingPunct="1"/>
            <a:r>
              <a:rPr lang="en-US" altLang="zh-TW" sz="2000" b="0" dirty="0" smtClean="0">
                <a:ea typeface="新細明體" pitchFamily="18" charset="-120"/>
              </a:rPr>
              <a:t>This operation is </a:t>
            </a:r>
            <a:r>
              <a:rPr lang="en-US" altLang="zh-TW" sz="2000" b="0" dirty="0" smtClean="0">
                <a:solidFill>
                  <a:srgbClr val="0000FF"/>
                </a:solidFill>
                <a:ea typeface="新細明體" pitchFamily="18" charset="-120"/>
              </a:rPr>
              <a:t>in a closed building</a:t>
            </a:r>
            <a:r>
              <a:rPr lang="en-US" altLang="zh-TW" sz="2000" b="0" dirty="0" smtClean="0">
                <a:ea typeface="新細明體" pitchFamily="18" charset="-120"/>
              </a:rPr>
              <a:t>. </a:t>
            </a:r>
          </a:p>
          <a:p>
            <a:pPr marL="0" indent="0" eaLnBrk="1" hangingPunct="1"/>
            <a:r>
              <a:rPr lang="en-US" altLang="zh-TW" sz="2000" b="0" dirty="0" smtClean="0">
                <a:solidFill>
                  <a:srgbClr val="0000FF"/>
                </a:solidFill>
                <a:ea typeface="新細明體" pitchFamily="18" charset="-120"/>
              </a:rPr>
              <a:t>Heptane vapors have been venting periodically from a 12-inch water-seal funnel</a:t>
            </a:r>
            <a:r>
              <a:rPr lang="en-US" altLang="zh-TW" sz="2000" b="0" dirty="0" smtClean="0">
                <a:ea typeface="新細明體" pitchFamily="18" charset="-120"/>
              </a:rPr>
              <a:t> in the water addition leg to the heptane-water decanter. </a:t>
            </a:r>
          </a:p>
          <a:p>
            <a:pPr marL="0" indent="0" eaLnBrk="1" hangingPunct="1"/>
            <a:r>
              <a:rPr lang="en-US" altLang="zh-TW" sz="2000" b="0" dirty="0" smtClean="0">
                <a:solidFill>
                  <a:srgbClr val="0000FF"/>
                </a:solidFill>
                <a:ea typeface="新細明體" pitchFamily="18" charset="-120"/>
              </a:rPr>
              <a:t>This just started happening within the last 16 hours </a:t>
            </a:r>
            <a:r>
              <a:rPr lang="en-US" altLang="zh-TW" sz="2000" b="0" dirty="0" smtClean="0">
                <a:ea typeface="新細明體" pitchFamily="18" charset="-120"/>
              </a:rPr>
              <a:t>and is happening </a:t>
            </a:r>
            <a:r>
              <a:rPr lang="en-US" altLang="zh-TW" sz="2000" b="0" dirty="0" smtClean="0">
                <a:solidFill>
                  <a:srgbClr val="0000FF"/>
                </a:solidFill>
                <a:ea typeface="新細明體" pitchFamily="18" charset="-120"/>
              </a:rPr>
              <a:t>about twice a shift. </a:t>
            </a:r>
          </a:p>
          <a:p>
            <a:pPr marL="0" indent="0" eaLnBrk="1" hangingPunct="1"/>
            <a:r>
              <a:rPr lang="en-US" altLang="zh-TW" sz="2000" b="0" dirty="0" smtClean="0">
                <a:solidFill>
                  <a:srgbClr val="0000FF"/>
                </a:solidFill>
                <a:ea typeface="新細明體" pitchFamily="18" charset="-120"/>
              </a:rPr>
              <a:t>You have read about this in the shift notes </a:t>
            </a:r>
            <a:r>
              <a:rPr lang="en-US" altLang="zh-TW" sz="2000" b="0" dirty="0" smtClean="0">
                <a:solidFill>
                  <a:srgbClr val="C00000"/>
                </a:solidFill>
                <a:ea typeface="新細明體" pitchFamily="18" charset="-120"/>
              </a:rPr>
              <a:t>but have not witnessed it yourself.</a:t>
            </a:r>
            <a:r>
              <a:rPr lang="en-US" altLang="zh-TW" sz="2000" b="0" dirty="0" smtClean="0">
                <a:ea typeface="新細明體" pitchFamily="18" charset="-120"/>
              </a:rPr>
              <a:t/>
            </a:r>
            <a:br>
              <a:rPr lang="en-US" altLang="zh-TW" sz="2000" b="0" dirty="0" smtClean="0">
                <a:ea typeface="新細明體" pitchFamily="18" charset="-120"/>
              </a:rPr>
            </a:br>
            <a:endParaRPr lang="de-DE" altLang="ko-KR" sz="2000" b="0" dirty="0" smtClean="0">
              <a:ea typeface="굴림" pitchFamily="50" charset="-127"/>
            </a:endParaRPr>
          </a:p>
        </p:txBody>
      </p:sp>
      <p:sp>
        <p:nvSpPr>
          <p:cNvPr id="35843" name="Rectangle 5"/>
          <p:cNvSpPr>
            <a:spLocks noChangeArrowheads="1"/>
          </p:cNvSpPr>
          <p:nvPr/>
        </p:nvSpPr>
        <p:spPr bwMode="auto">
          <a:xfrm>
            <a:off x="609600" y="609600"/>
            <a:ext cx="83312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r>
              <a:rPr lang="en-US" altLang="zh-TW" sz="3200" b="1" dirty="0">
                <a:solidFill>
                  <a:schemeClr val="hlink"/>
                </a:solidFill>
                <a:ea typeface="新細明體" pitchFamily="18" charset="-120"/>
              </a:rPr>
              <a:t>Workshop </a:t>
            </a:r>
            <a:r>
              <a:rPr lang="en-US" altLang="zh-TW" sz="3200" b="1" dirty="0" smtClean="0">
                <a:solidFill>
                  <a:schemeClr val="hlink"/>
                </a:solidFill>
                <a:ea typeface="新細明體" pitchFamily="18" charset="-120"/>
              </a:rPr>
              <a:t>8 </a:t>
            </a:r>
            <a:r>
              <a:rPr lang="en-US" altLang="zh-TW" sz="3200" b="1" dirty="0">
                <a:solidFill>
                  <a:schemeClr val="hlink"/>
                </a:solidFill>
                <a:ea typeface="新細明體" pitchFamily="18" charset="-120"/>
              </a:rPr>
              <a:t>– Heptane Recovery</a:t>
            </a:r>
            <a:endParaRPr lang="en-US" altLang="zh-TW" sz="2400" b="1" dirty="0">
              <a:ea typeface="新細明體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409700"/>
            <a:ext cx="8229600" cy="5219700"/>
          </a:xfrm>
        </p:spPr>
        <p:txBody>
          <a:bodyPr/>
          <a:lstStyle/>
          <a:p>
            <a:pPr marL="57150" indent="0" eaLnBrk="1" hangingPunct="1">
              <a:lnSpc>
                <a:spcPct val="90000"/>
              </a:lnSpc>
            </a:pPr>
            <a:r>
              <a:rPr lang="en-US" altLang="zh-TW" sz="2000" b="0" dirty="0" smtClean="0">
                <a:solidFill>
                  <a:srgbClr val="0000FF"/>
                </a:solidFill>
                <a:ea typeface="新細明體" pitchFamily="18" charset="-120"/>
              </a:rPr>
              <a:t>Your boss </a:t>
            </a:r>
            <a:r>
              <a:rPr lang="en-US" altLang="zh-TW" sz="2000" b="0" dirty="0" smtClean="0">
                <a:ea typeface="新細明體" pitchFamily="18" charset="-120"/>
              </a:rPr>
              <a:t>comes into your office </a:t>
            </a:r>
            <a:r>
              <a:rPr lang="en-US" altLang="zh-TW" sz="2000" b="0" dirty="0" smtClean="0">
                <a:solidFill>
                  <a:srgbClr val="0000FF"/>
                </a:solidFill>
                <a:ea typeface="新細明體" pitchFamily="18" charset="-120"/>
              </a:rPr>
              <a:t>just as you are leaving to attend a meeting of the off-plant safety committee that you chair. </a:t>
            </a:r>
            <a:endParaRPr lang="en-US" altLang="zh-TW" sz="2000" b="0" dirty="0" smtClean="0">
              <a:solidFill>
                <a:srgbClr val="0000FF"/>
              </a:solidFill>
              <a:ea typeface="新細明體" pitchFamily="18" charset="-120"/>
            </a:endParaRPr>
          </a:p>
          <a:p>
            <a:pPr marL="57150" indent="0" eaLnBrk="1" hangingPunct="1">
              <a:lnSpc>
                <a:spcPct val="90000"/>
              </a:lnSpc>
            </a:pPr>
            <a:r>
              <a:rPr lang="en-US" altLang="zh-TW" sz="2000" b="0" dirty="0" smtClean="0">
                <a:solidFill>
                  <a:srgbClr val="C00000"/>
                </a:solidFill>
                <a:ea typeface="新細明體" pitchFamily="18" charset="-120"/>
              </a:rPr>
              <a:t>She </a:t>
            </a:r>
            <a:r>
              <a:rPr lang="en-US" altLang="zh-TW" sz="2000" b="0" dirty="0" smtClean="0">
                <a:solidFill>
                  <a:srgbClr val="C00000"/>
                </a:solidFill>
                <a:ea typeface="新細明體" pitchFamily="18" charset="-120"/>
              </a:rPr>
              <a:t>says</a:t>
            </a:r>
            <a:r>
              <a:rPr lang="en-US" altLang="zh-TW" sz="2000" b="0" dirty="0" smtClean="0">
                <a:solidFill>
                  <a:srgbClr val="C00000"/>
                </a:solidFill>
                <a:ea typeface="新細明體" pitchFamily="18" charset="-120"/>
              </a:rPr>
              <a:t>:</a:t>
            </a:r>
            <a:endParaRPr lang="en-US" altLang="zh-TW" sz="1200" b="0" i="1" dirty="0" smtClean="0">
              <a:solidFill>
                <a:srgbClr val="C00000"/>
              </a:solidFill>
              <a:ea typeface="新細明體" pitchFamily="18" charset="-120"/>
            </a:endParaRPr>
          </a:p>
          <a:p>
            <a:pPr marL="57150" indent="0" eaLnBrk="1" hangingPunct="1">
              <a:lnSpc>
                <a:spcPct val="90000"/>
              </a:lnSpc>
            </a:pPr>
            <a:r>
              <a:rPr lang="en-US" altLang="zh-TW" sz="2000" b="0" i="1" dirty="0" smtClean="0">
                <a:solidFill>
                  <a:srgbClr val="0000FF"/>
                </a:solidFill>
                <a:ea typeface="新細明體" pitchFamily="18" charset="-120"/>
              </a:rPr>
              <a:t>Jim Poston </a:t>
            </a:r>
            <a:r>
              <a:rPr lang="en-US" altLang="zh-TW" sz="2000" b="0" i="1" dirty="0" smtClean="0">
                <a:ea typeface="新細明體" pitchFamily="18" charset="-120"/>
              </a:rPr>
              <a:t>(one of the new first-line supervisors) saw me this morning as he was leaving his shift and </a:t>
            </a:r>
            <a:r>
              <a:rPr lang="en-US" altLang="zh-TW" sz="2000" b="0" i="1" dirty="0" smtClean="0">
                <a:solidFill>
                  <a:srgbClr val="0000FF"/>
                </a:solidFill>
                <a:ea typeface="新細明體" pitchFamily="18" charset="-120"/>
              </a:rPr>
              <a:t>mentioned that Heptane was burping form the water-seal funnel.</a:t>
            </a:r>
            <a:r>
              <a:rPr lang="en-US" altLang="zh-TW" sz="2000" b="0" i="1" dirty="0" smtClean="0">
                <a:ea typeface="新細明體" pitchFamily="18" charset="-120"/>
              </a:rPr>
              <a:t> </a:t>
            </a:r>
            <a:endParaRPr lang="en-US" altLang="zh-TW" sz="2000" b="0" i="1" dirty="0" smtClean="0">
              <a:ea typeface="新細明體" pitchFamily="18" charset="-120"/>
            </a:endParaRPr>
          </a:p>
          <a:p>
            <a:pPr marL="57150" indent="0" eaLnBrk="1" hangingPunct="1">
              <a:lnSpc>
                <a:spcPct val="90000"/>
              </a:lnSpc>
            </a:pPr>
            <a:r>
              <a:rPr lang="en-US" altLang="zh-TW" sz="2000" b="0" i="1" dirty="0" smtClean="0">
                <a:ea typeface="新細明體" pitchFamily="18" charset="-120"/>
              </a:rPr>
              <a:t>He </a:t>
            </a:r>
            <a:r>
              <a:rPr lang="en-US" altLang="zh-TW" sz="2000" b="0" i="1" dirty="0" smtClean="0">
                <a:ea typeface="新細明體" pitchFamily="18" charset="-120"/>
              </a:rPr>
              <a:t>knows </a:t>
            </a:r>
            <a:r>
              <a:rPr lang="en-US" altLang="zh-TW" sz="2000" b="0" i="1" dirty="0" smtClean="0">
                <a:solidFill>
                  <a:srgbClr val="C00000"/>
                </a:solidFill>
                <a:ea typeface="新細明體" pitchFamily="18" charset="-120"/>
              </a:rPr>
              <a:t>we are behind our production schedule for the month </a:t>
            </a:r>
            <a:r>
              <a:rPr lang="en-US" altLang="zh-TW" sz="2000" b="0" i="1" dirty="0" smtClean="0">
                <a:ea typeface="新細明體" pitchFamily="18" charset="-120"/>
              </a:rPr>
              <a:t>and </a:t>
            </a:r>
            <a:r>
              <a:rPr lang="en-US" altLang="zh-TW" sz="2000" b="0" i="1" dirty="0" smtClean="0">
                <a:solidFill>
                  <a:srgbClr val="0000FF"/>
                </a:solidFill>
                <a:ea typeface="新細明體" pitchFamily="18" charset="-120"/>
              </a:rPr>
              <a:t>suggested a way we could stop the burping until we have time to investigate further</a:t>
            </a:r>
            <a:r>
              <a:rPr lang="en-US" altLang="zh-TW" sz="2000" b="0" i="1" dirty="0" smtClean="0">
                <a:ea typeface="新細明體" pitchFamily="18" charset="-120"/>
              </a:rPr>
              <a:t>. </a:t>
            </a:r>
            <a:endParaRPr lang="en-US" altLang="zh-TW" sz="2000" b="0" i="1" dirty="0" smtClean="0">
              <a:ea typeface="新細明體" pitchFamily="18" charset="-120"/>
            </a:endParaRPr>
          </a:p>
          <a:p>
            <a:pPr marL="57150" indent="0" eaLnBrk="1" hangingPunct="1">
              <a:lnSpc>
                <a:spcPct val="90000"/>
              </a:lnSpc>
            </a:pPr>
            <a:r>
              <a:rPr lang="en-US" altLang="zh-TW" sz="2000" b="0" i="1" dirty="0" smtClean="0">
                <a:solidFill>
                  <a:srgbClr val="C00000"/>
                </a:solidFill>
                <a:ea typeface="新細明體" pitchFamily="18" charset="-120"/>
              </a:rPr>
              <a:t>He </a:t>
            </a:r>
            <a:r>
              <a:rPr lang="en-US" altLang="zh-TW" sz="2000" b="0" i="1" dirty="0" smtClean="0">
                <a:solidFill>
                  <a:srgbClr val="C00000"/>
                </a:solidFill>
                <a:ea typeface="新細明體" pitchFamily="18" charset="-120"/>
              </a:rPr>
              <a:t>suggested that we increase the height of the seal to 72 inches</a:t>
            </a:r>
            <a:r>
              <a:rPr lang="en-US" altLang="zh-TW" sz="2000" b="0" i="1" dirty="0" smtClean="0">
                <a:ea typeface="新細明體" pitchFamily="18" charset="-120"/>
              </a:rPr>
              <a:t>. </a:t>
            </a:r>
            <a:endParaRPr lang="en-US" altLang="zh-TW" sz="2000" b="0" i="1" dirty="0" smtClean="0">
              <a:ea typeface="新細明體" pitchFamily="18" charset="-120"/>
            </a:endParaRPr>
          </a:p>
          <a:p>
            <a:pPr marL="57150" indent="0" eaLnBrk="1" hangingPunct="1">
              <a:lnSpc>
                <a:spcPct val="90000"/>
              </a:lnSpc>
            </a:pPr>
            <a:r>
              <a:rPr lang="en-US" altLang="zh-TW" sz="2000" b="0" i="1" dirty="0" smtClean="0">
                <a:solidFill>
                  <a:srgbClr val="C00000"/>
                </a:solidFill>
                <a:ea typeface="新細明體" pitchFamily="18" charset="-120"/>
              </a:rPr>
              <a:t>He </a:t>
            </a:r>
            <a:r>
              <a:rPr lang="en-US" altLang="zh-TW" sz="2000" b="0" i="1" dirty="0" smtClean="0">
                <a:solidFill>
                  <a:srgbClr val="C00000"/>
                </a:solidFill>
                <a:ea typeface="新細明體" pitchFamily="18" charset="-120"/>
              </a:rPr>
              <a:t>also suggested that possibly process engineering could follow this on shift as an added precaution. </a:t>
            </a:r>
            <a:r>
              <a:rPr lang="en-US" altLang="zh-TW" sz="2000" b="0" i="1" dirty="0" smtClean="0">
                <a:solidFill>
                  <a:srgbClr val="0000FF"/>
                </a:solidFill>
                <a:ea typeface="新細明體" pitchFamily="18" charset="-120"/>
              </a:rPr>
              <a:t>Sounds like a good quick fix to me. How about following up on it today. </a:t>
            </a:r>
            <a:r>
              <a:rPr lang="en-US" altLang="zh-TW" sz="2000" b="0" i="1" dirty="0" smtClean="0">
                <a:solidFill>
                  <a:srgbClr val="C00000"/>
                </a:solidFill>
                <a:ea typeface="新細明體" pitchFamily="18" charset="-120"/>
              </a:rPr>
              <a:t>If we can get it done within about an hour,</a:t>
            </a:r>
            <a:r>
              <a:rPr lang="en-US" altLang="zh-TW" sz="2000" b="0" i="1" dirty="0" smtClean="0">
                <a:ea typeface="新細明體" pitchFamily="18" charset="-120"/>
              </a:rPr>
              <a:t> </a:t>
            </a:r>
            <a:r>
              <a:rPr lang="en-US" altLang="zh-TW" sz="2000" b="0" i="1" dirty="0" smtClean="0">
                <a:solidFill>
                  <a:srgbClr val="0000FF"/>
                </a:solidFill>
                <a:ea typeface="新細明體" pitchFamily="18" charset="-120"/>
              </a:rPr>
              <a:t>we can still load that truck you committed to ship tomorrow morning.</a:t>
            </a:r>
            <a:endParaRPr lang="de-DE" altLang="ko-KR" sz="2000" b="0" i="1" dirty="0" smtClean="0">
              <a:solidFill>
                <a:srgbClr val="0000FF"/>
              </a:solidFill>
              <a:ea typeface="굴림" pitchFamily="50" charset="-127"/>
            </a:endParaRPr>
          </a:p>
        </p:txBody>
      </p:sp>
      <p:sp>
        <p:nvSpPr>
          <p:cNvPr id="36867" name="Rectangle 5"/>
          <p:cNvSpPr>
            <a:spLocks noChangeArrowheads="1"/>
          </p:cNvSpPr>
          <p:nvPr/>
        </p:nvSpPr>
        <p:spPr bwMode="auto">
          <a:xfrm>
            <a:off x="609600" y="609600"/>
            <a:ext cx="83312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r>
              <a:rPr lang="en-US" altLang="zh-TW" sz="3200" b="1" dirty="0">
                <a:solidFill>
                  <a:schemeClr val="hlink"/>
                </a:solidFill>
                <a:ea typeface="新細明體" pitchFamily="18" charset="-120"/>
              </a:rPr>
              <a:t>Workshop </a:t>
            </a:r>
            <a:r>
              <a:rPr lang="en-US" altLang="zh-TW" sz="3200" b="1" dirty="0" smtClean="0">
                <a:solidFill>
                  <a:schemeClr val="hlink"/>
                </a:solidFill>
                <a:ea typeface="新細明體" pitchFamily="18" charset="-120"/>
              </a:rPr>
              <a:t>8 </a:t>
            </a:r>
            <a:r>
              <a:rPr lang="en-US" altLang="zh-TW" sz="3200" b="1" dirty="0">
                <a:solidFill>
                  <a:schemeClr val="hlink"/>
                </a:solidFill>
                <a:ea typeface="新細明體" pitchFamily="18" charset="-120"/>
              </a:rPr>
              <a:t>– Heptane Recovery</a:t>
            </a:r>
            <a:endParaRPr lang="en-US" altLang="zh-TW" sz="2400" b="1" dirty="0">
              <a:ea typeface="新細明體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609600"/>
            <a:ext cx="8458200" cy="838200"/>
          </a:xfrm>
        </p:spPr>
        <p:txBody>
          <a:bodyPr/>
          <a:lstStyle/>
          <a:p>
            <a:pPr eaLnBrk="1" hangingPunct="1"/>
            <a:r>
              <a:rPr lang="en-US" altLang="zh-TW" sz="3200" dirty="0" smtClean="0">
                <a:solidFill>
                  <a:schemeClr val="hlink"/>
                </a:solidFill>
                <a:ea typeface="新細明體" pitchFamily="18" charset="-120"/>
              </a:rPr>
              <a:t>Workshop </a:t>
            </a:r>
            <a:r>
              <a:rPr lang="en-US" altLang="zh-TW" sz="3200" dirty="0" smtClean="0">
                <a:solidFill>
                  <a:schemeClr val="hlink"/>
                </a:solidFill>
                <a:ea typeface="新細明體" pitchFamily="18" charset="-120"/>
              </a:rPr>
              <a:t>1 </a:t>
            </a:r>
            <a:r>
              <a:rPr lang="en-US" altLang="zh-TW" sz="3200" dirty="0" smtClean="0">
                <a:solidFill>
                  <a:schemeClr val="hlink"/>
                </a:solidFill>
                <a:ea typeface="新細明體" pitchFamily="18" charset="-120"/>
              </a:rPr>
              <a:t>– Hydrogeneration Process</a:t>
            </a:r>
            <a:br>
              <a:rPr lang="en-US" altLang="zh-TW" sz="3200" dirty="0" smtClean="0">
                <a:solidFill>
                  <a:schemeClr val="hlink"/>
                </a:solidFill>
                <a:ea typeface="新細明體" pitchFamily="18" charset="-120"/>
              </a:rPr>
            </a:br>
            <a:r>
              <a:rPr lang="en-US" altLang="zh-TW" sz="2400" dirty="0" smtClean="0">
                <a:solidFill>
                  <a:schemeClr val="tx1"/>
                </a:solidFill>
                <a:ea typeface="新細明體" pitchFamily="18" charset="-120"/>
              </a:rPr>
              <a:t>(</a:t>
            </a:r>
            <a:r>
              <a:rPr lang="en-US" altLang="zh-TW" sz="2400" dirty="0" smtClean="0">
                <a:solidFill>
                  <a:schemeClr val="tx1"/>
                </a:solidFill>
                <a:ea typeface="新細明體" pitchFamily="18" charset="-120"/>
              </a:rPr>
              <a:t>Process Technology)</a:t>
            </a:r>
            <a:endParaRPr lang="de-DE" altLang="ko-KR" sz="2400" dirty="0" smtClean="0">
              <a:solidFill>
                <a:schemeClr val="tx1"/>
              </a:solidFill>
              <a:ea typeface="新細明體" pitchFamily="18" charset="-12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8001000" cy="4953000"/>
          </a:xfrm>
        </p:spPr>
        <p:txBody>
          <a:bodyPr/>
          <a:lstStyle/>
          <a:p>
            <a:pPr marL="0" indent="0" eaLnBrk="1" hangingPunct="1"/>
            <a:r>
              <a:rPr lang="en-US" altLang="zh-TW" sz="2000" dirty="0" smtClean="0">
                <a:solidFill>
                  <a:schemeClr val="hlink"/>
                </a:solidFill>
                <a:ea typeface="新細明體" pitchFamily="18" charset="-120"/>
                <a:cs typeface="Times New Roman" pitchFamily="18" charset="0"/>
              </a:rPr>
              <a:t>Situation:</a:t>
            </a:r>
          </a:p>
          <a:p>
            <a:pPr marL="0" indent="0" eaLnBrk="1" hangingPunct="1"/>
            <a:r>
              <a:rPr lang="en-US" altLang="zh-TW" sz="2000" b="0" dirty="0" smtClean="0">
                <a:ea typeface="新細明體" pitchFamily="18" charset="-120"/>
                <a:cs typeface="Times New Roman" pitchFamily="18" charset="0"/>
              </a:rPr>
              <a:t>You are a technical supervisor responsible for support of the batch production area.</a:t>
            </a:r>
            <a:br>
              <a:rPr lang="en-US" altLang="zh-TW" sz="2000" b="0" dirty="0" smtClean="0">
                <a:ea typeface="新細明體" pitchFamily="18" charset="-120"/>
                <a:cs typeface="Times New Roman" pitchFamily="18" charset="0"/>
              </a:rPr>
            </a:br>
            <a:r>
              <a:rPr lang="en-US" altLang="zh-TW" sz="2000" b="0" dirty="0" smtClean="0">
                <a:solidFill>
                  <a:srgbClr val="0000FF"/>
                </a:solidFill>
                <a:ea typeface="新細明體" pitchFamily="18" charset="-120"/>
                <a:cs typeface="Times New Roman" pitchFamily="18" charset="0"/>
              </a:rPr>
              <a:t>Process </a:t>
            </a:r>
            <a:r>
              <a:rPr lang="en-US" altLang="zh-TW" sz="2000" b="0" dirty="0" smtClean="0">
                <a:solidFill>
                  <a:srgbClr val="0000FF"/>
                </a:solidFill>
                <a:ea typeface="新細明體" pitchFamily="18" charset="-120"/>
                <a:cs typeface="Times New Roman" pitchFamily="18" charset="0"/>
              </a:rPr>
              <a:t>A</a:t>
            </a:r>
            <a:r>
              <a:rPr lang="en-US" altLang="zh-TW" sz="2000" b="0" dirty="0" smtClean="0">
                <a:ea typeface="新細明體" pitchFamily="18" charset="-120"/>
                <a:cs typeface="Times New Roman" pitchFamily="18" charset="0"/>
              </a:rPr>
              <a:t> (a batch process) has been established and </a:t>
            </a:r>
            <a:r>
              <a:rPr lang="en-US" altLang="zh-TW" sz="2000" b="0" dirty="0" smtClean="0">
                <a:solidFill>
                  <a:srgbClr val="0000FF"/>
                </a:solidFill>
                <a:ea typeface="新細明體" pitchFamily="18" charset="-120"/>
                <a:cs typeface="Times New Roman" pitchFamily="18" charset="0"/>
              </a:rPr>
              <a:t>has run for 10 years. </a:t>
            </a:r>
            <a:endParaRPr lang="en-US" altLang="zh-TW" sz="2000" b="0" dirty="0" smtClean="0">
              <a:solidFill>
                <a:srgbClr val="0000FF"/>
              </a:solidFill>
              <a:ea typeface="新細明體" pitchFamily="18" charset="-120"/>
              <a:cs typeface="Times New Roman" pitchFamily="18" charset="0"/>
            </a:endParaRPr>
          </a:p>
          <a:p>
            <a:pPr marL="0" indent="0" eaLnBrk="1" hangingPunct="1"/>
            <a:r>
              <a:rPr lang="en-US" altLang="zh-TW" sz="2000" b="0" dirty="0" smtClean="0">
                <a:solidFill>
                  <a:srgbClr val="0000FF"/>
                </a:solidFill>
                <a:ea typeface="新細明體" pitchFamily="18" charset="-120"/>
                <a:cs typeface="Times New Roman" pitchFamily="18" charset="0"/>
              </a:rPr>
              <a:t>A </a:t>
            </a:r>
            <a:r>
              <a:rPr lang="en-US" altLang="zh-TW" sz="2000" b="0" dirty="0" smtClean="0">
                <a:solidFill>
                  <a:srgbClr val="0000FF"/>
                </a:solidFill>
                <a:ea typeface="新細明體" pitchFamily="18" charset="-120"/>
                <a:cs typeface="Times New Roman" pitchFamily="18" charset="0"/>
              </a:rPr>
              <a:t>newly developed process B </a:t>
            </a:r>
            <a:r>
              <a:rPr lang="en-US" altLang="zh-TW" sz="2000" b="0" dirty="0" smtClean="0">
                <a:ea typeface="新細明體" pitchFamily="18" charset="-120"/>
                <a:cs typeface="Times New Roman" pitchFamily="18" charset="0"/>
              </a:rPr>
              <a:t>offers a lower cost and improved quality incentives. </a:t>
            </a:r>
            <a:endParaRPr lang="en-US" altLang="zh-TW" sz="2000" b="0" dirty="0" smtClean="0">
              <a:ea typeface="新細明體" pitchFamily="18" charset="-120"/>
              <a:cs typeface="Times New Roman" pitchFamily="18" charset="0"/>
            </a:endParaRPr>
          </a:p>
          <a:p>
            <a:pPr marL="0" indent="0" eaLnBrk="1" hangingPunct="1"/>
            <a:r>
              <a:rPr lang="en-US" altLang="zh-TW" sz="2000" b="0" dirty="0" smtClean="0">
                <a:solidFill>
                  <a:srgbClr val="0000FF"/>
                </a:solidFill>
                <a:ea typeface="新細明體" pitchFamily="18" charset="-120"/>
                <a:cs typeface="Times New Roman" pitchFamily="18" charset="0"/>
              </a:rPr>
              <a:t>The </a:t>
            </a:r>
            <a:r>
              <a:rPr lang="en-US" altLang="zh-TW" sz="2000" b="0" dirty="0" smtClean="0">
                <a:solidFill>
                  <a:srgbClr val="0000FF"/>
                </a:solidFill>
                <a:ea typeface="新細明體" pitchFamily="18" charset="-120"/>
                <a:cs typeface="Times New Roman" pitchFamily="18" charset="0"/>
              </a:rPr>
              <a:t>process equipment remains unchanged</a:t>
            </a:r>
            <a:r>
              <a:rPr lang="en-US" altLang="zh-TW" sz="2000" b="0" dirty="0" smtClean="0">
                <a:ea typeface="新細明體" pitchFamily="18" charset="-120"/>
                <a:cs typeface="Times New Roman" pitchFamily="18" charset="0"/>
              </a:rPr>
              <a:t> from the equipment used in process A. </a:t>
            </a:r>
            <a:endParaRPr lang="en-US" altLang="zh-TW" sz="2000" b="0" dirty="0" smtClean="0">
              <a:ea typeface="新細明體" pitchFamily="18" charset="-120"/>
              <a:cs typeface="Times New Roman" pitchFamily="18" charset="0"/>
            </a:endParaRPr>
          </a:p>
          <a:p>
            <a:pPr marL="0" indent="0" eaLnBrk="1" hangingPunct="1"/>
            <a:r>
              <a:rPr lang="en-US" altLang="zh-TW" sz="2000" b="0" dirty="0" smtClean="0">
                <a:ea typeface="新細明體" pitchFamily="18" charset="-120"/>
                <a:cs typeface="Times New Roman" pitchFamily="18" charset="0"/>
              </a:rPr>
              <a:t>The </a:t>
            </a:r>
            <a:r>
              <a:rPr lang="en-US" altLang="zh-TW" sz="2000" b="0" dirty="0" smtClean="0">
                <a:ea typeface="新細明體" pitchFamily="18" charset="-120"/>
                <a:cs typeface="Times New Roman" pitchFamily="18" charset="0"/>
              </a:rPr>
              <a:t>operating procedures are the same, </a:t>
            </a:r>
            <a:r>
              <a:rPr lang="en-US" altLang="zh-TW" sz="2000" b="0" dirty="0" smtClean="0">
                <a:solidFill>
                  <a:srgbClr val="0000FF"/>
                </a:solidFill>
                <a:ea typeface="新細明體" pitchFamily="18" charset="-120"/>
                <a:cs typeface="Times New Roman" pitchFamily="18" charset="0"/>
              </a:rPr>
              <a:t>except for operating temperatures. </a:t>
            </a:r>
          </a:p>
          <a:p>
            <a:pPr marL="0" indent="0" eaLnBrk="1" hangingPunct="1"/>
            <a:r>
              <a:rPr lang="en-US" altLang="zh-TW" sz="2000" b="0" dirty="0" smtClean="0">
                <a:solidFill>
                  <a:srgbClr val="0000FF"/>
                </a:solidFill>
                <a:ea typeface="新細明體" pitchFamily="18" charset="-120"/>
                <a:cs typeface="Times New Roman" pitchFamily="18" charset="0"/>
              </a:rPr>
              <a:t>A test authorization is proposed</a:t>
            </a:r>
            <a:r>
              <a:rPr lang="en-US" altLang="zh-TW" sz="2000" b="0" dirty="0" smtClean="0">
                <a:ea typeface="新細明體" pitchFamily="18" charset="-120"/>
                <a:cs typeface="Times New Roman" pitchFamily="18" charset="0"/>
              </a:rPr>
              <a:t> to permit operation of process B in the plant.</a:t>
            </a:r>
            <a:endParaRPr lang="de-DE" altLang="ko-KR" sz="2000" b="0" dirty="0" smtClean="0">
              <a:ea typeface="新細明體" pitchFamily="18" charset="-12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AutoShape 2"/>
          <p:cNvSpPr>
            <a:spLocks noChangeArrowheads="1"/>
          </p:cNvSpPr>
          <p:nvPr/>
        </p:nvSpPr>
        <p:spPr bwMode="auto">
          <a:xfrm>
            <a:off x="3022600" y="4040188"/>
            <a:ext cx="1376363" cy="1030287"/>
          </a:xfrm>
          <a:prstGeom prst="roundRect">
            <a:avLst>
              <a:gd name="adj" fmla="val 48995"/>
            </a:avLst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9321" tIns="49661" rIns="99321" bIns="49661" anchor="ctr"/>
          <a:lstStyle/>
          <a:p>
            <a:endParaRPr lang="ko-KR" altLang="ko-KR" dirty="0">
              <a:ea typeface="굴림" pitchFamily="50" charset="-127"/>
            </a:endParaRPr>
          </a:p>
        </p:txBody>
      </p:sp>
      <p:pic>
        <p:nvPicPr>
          <p:cNvPr id="37891" name="Picture 3" descr="#102(2)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863" y="1833563"/>
            <a:ext cx="5895975" cy="502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2" name="Rectangle 5"/>
          <p:cNvSpPr>
            <a:spLocks noChangeArrowheads="1"/>
          </p:cNvSpPr>
          <p:nvPr/>
        </p:nvSpPr>
        <p:spPr bwMode="auto">
          <a:xfrm>
            <a:off x="685800" y="1295400"/>
            <a:ext cx="7391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4" rIns="91429" bIns="45714"/>
          <a:lstStyle/>
          <a:p>
            <a:pPr>
              <a:spcBef>
                <a:spcPct val="25000"/>
              </a:spcBef>
              <a:spcAft>
                <a:spcPct val="20000"/>
              </a:spcAft>
            </a:pPr>
            <a:r>
              <a:rPr lang="en-US" altLang="zh-TW" b="1" dirty="0">
                <a:solidFill>
                  <a:schemeClr val="hlink"/>
                </a:solidFill>
                <a:ea typeface="新細明體" pitchFamily="18" charset="-120"/>
              </a:rPr>
              <a:t>Problem:</a:t>
            </a:r>
            <a:r>
              <a:rPr lang="en-US" altLang="zh-TW" dirty="0">
                <a:ea typeface="新細明體" pitchFamily="18" charset="-120"/>
              </a:rPr>
              <a:t>  </a:t>
            </a:r>
            <a:r>
              <a:rPr lang="en-US" altLang="zh-TW" sz="2400" dirty="0">
                <a:solidFill>
                  <a:srgbClr val="0000FF"/>
                </a:solidFill>
                <a:ea typeface="新細明體" pitchFamily="18" charset="-120"/>
              </a:rPr>
              <a:t>How would you respond to this request?</a:t>
            </a:r>
          </a:p>
          <a:p>
            <a:pPr>
              <a:spcBef>
                <a:spcPct val="25000"/>
              </a:spcBef>
              <a:spcAft>
                <a:spcPct val="20000"/>
              </a:spcAft>
            </a:pPr>
            <a:endParaRPr lang="de-DE" altLang="ko-KR" dirty="0">
              <a:ea typeface="굴림" pitchFamily="50" charset="-127"/>
            </a:endParaRPr>
          </a:p>
        </p:txBody>
      </p:sp>
      <p:sp>
        <p:nvSpPr>
          <p:cNvPr id="37893" name="Rectangle 6"/>
          <p:cNvSpPr>
            <a:spLocks noChangeArrowheads="1"/>
          </p:cNvSpPr>
          <p:nvPr/>
        </p:nvSpPr>
        <p:spPr bwMode="auto">
          <a:xfrm>
            <a:off x="609600" y="609600"/>
            <a:ext cx="83312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r>
              <a:rPr lang="en-US" altLang="zh-TW" sz="3200" b="1" dirty="0">
                <a:solidFill>
                  <a:schemeClr val="hlink"/>
                </a:solidFill>
                <a:ea typeface="新細明體" pitchFamily="18" charset="-120"/>
              </a:rPr>
              <a:t>Workshop </a:t>
            </a:r>
            <a:r>
              <a:rPr lang="en-US" altLang="zh-TW" sz="3200" b="1" dirty="0" smtClean="0">
                <a:solidFill>
                  <a:schemeClr val="hlink"/>
                </a:solidFill>
                <a:ea typeface="新細明體" pitchFamily="18" charset="-120"/>
              </a:rPr>
              <a:t>8 </a:t>
            </a:r>
            <a:r>
              <a:rPr lang="en-US" altLang="zh-TW" sz="3200" b="1" dirty="0">
                <a:solidFill>
                  <a:schemeClr val="hlink"/>
                </a:solidFill>
                <a:ea typeface="新細明體" pitchFamily="18" charset="-120"/>
              </a:rPr>
              <a:t>– Heptane Recovery</a:t>
            </a:r>
            <a:endParaRPr lang="en-US" altLang="zh-TW" sz="2400" b="1" dirty="0">
              <a:ea typeface="新細明體" pitchFamily="18" charset="-120"/>
            </a:endParaRPr>
          </a:p>
        </p:txBody>
      </p:sp>
      <p:sp>
        <p:nvSpPr>
          <p:cNvPr id="37894" name="Text Box 7"/>
          <p:cNvSpPr txBox="1">
            <a:spLocks noChangeArrowheads="1"/>
          </p:cNvSpPr>
          <p:nvPr/>
        </p:nvSpPr>
        <p:spPr bwMode="auto">
          <a:xfrm>
            <a:off x="685800" y="6172199"/>
            <a:ext cx="2860675" cy="40806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9321" tIns="49661" rIns="99321" bIns="49661">
            <a:spAutoFit/>
          </a:bodyPr>
          <a:lstStyle>
            <a:lvl1pPr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zh-TW" dirty="0">
                <a:solidFill>
                  <a:schemeClr val="hlink"/>
                </a:solidFill>
                <a:ea typeface="新細明體" pitchFamily="18" charset="-120"/>
              </a:rPr>
              <a:t>Group Discussion </a:t>
            </a:r>
            <a:r>
              <a:rPr lang="en-US" altLang="zh-TW" dirty="0" smtClean="0">
                <a:solidFill>
                  <a:schemeClr val="hlink"/>
                </a:solidFill>
                <a:ea typeface="新細明體" pitchFamily="18" charset="-120"/>
              </a:rPr>
              <a:t>20</a:t>
            </a:r>
            <a:r>
              <a:rPr lang="en-US" altLang="zh-TW" dirty="0">
                <a:solidFill>
                  <a:schemeClr val="hlink"/>
                </a:solidFill>
                <a:ea typeface="新細明體" pitchFamily="18" charset="-120"/>
              </a:rPr>
              <a:t>’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>
          <a:xfrm>
            <a:off x="719138" y="2708275"/>
            <a:ext cx="7772400" cy="1225550"/>
          </a:xfrm>
        </p:spPr>
        <p:txBody>
          <a:bodyPr/>
          <a:lstStyle/>
          <a:p>
            <a:pPr algn="ctr"/>
            <a:r>
              <a:rPr lang="en-US" altLang="ko-KR" sz="4800" dirty="0" smtClean="0">
                <a:solidFill>
                  <a:srgbClr val="000000"/>
                </a:solidFill>
                <a:ea typeface="굴림" pitchFamily="50" charset="-127"/>
              </a:rPr>
              <a:t>Workshop # </a:t>
            </a:r>
            <a:r>
              <a:rPr lang="en-US" altLang="ko-KR" sz="4800" dirty="0" smtClean="0">
                <a:solidFill>
                  <a:srgbClr val="000000"/>
                </a:solidFill>
                <a:ea typeface="굴림" pitchFamily="50" charset="-127"/>
              </a:rPr>
              <a:t>9</a:t>
            </a:r>
            <a:br>
              <a:rPr lang="en-US" altLang="ko-KR" sz="4800" dirty="0" smtClean="0">
                <a:solidFill>
                  <a:srgbClr val="000000"/>
                </a:solidFill>
                <a:ea typeface="굴림" pitchFamily="50" charset="-127"/>
              </a:rPr>
            </a:br>
            <a:r>
              <a:rPr lang="en-US" altLang="ko-KR" sz="4800" dirty="0" smtClean="0">
                <a:solidFill>
                  <a:srgbClr val="000000"/>
                </a:solidFill>
                <a:ea typeface="굴림" pitchFamily="50" charset="-127"/>
              </a:rPr>
              <a:t>Auditing</a:t>
            </a:r>
            <a:r>
              <a:rPr lang="en-US" altLang="ko-KR" sz="4800" dirty="0" smtClean="0">
                <a:solidFill>
                  <a:srgbClr val="000000"/>
                </a:solidFill>
                <a:ea typeface="굴림" pitchFamily="50" charset="-127"/>
              </a:rPr>
              <a:t> </a:t>
            </a:r>
            <a:endParaRPr lang="en-US" altLang="ko-KR" sz="4800" dirty="0" smtClean="0">
              <a:ea typeface="굴림" pitchFamily="50" charset="-127"/>
              <a:cs typeface="Arial" pitchFamily="34" charset="0"/>
            </a:endParaRPr>
          </a:p>
        </p:txBody>
      </p:sp>
      <p:sp>
        <p:nvSpPr>
          <p:cNvPr id="38915" name="Slide Number Placeholder 7"/>
          <p:cNvSpPr txBox="1">
            <a:spLocks noGrp="1"/>
          </p:cNvSpPr>
          <p:nvPr/>
        </p:nvSpPr>
        <p:spPr bwMode="auto">
          <a:xfrm>
            <a:off x="1979613" y="6519863"/>
            <a:ext cx="518477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altLang="ko-KR" sz="1400" dirty="0">
                <a:ea typeface="MS PGothic" pitchFamily="34" charset="-128"/>
                <a:cs typeface="Arial" pitchFamily="34" charset="0"/>
              </a:rPr>
              <a:t>- </a:t>
            </a:r>
            <a:fld id="{44A15017-36E0-411A-B565-F2507D5A6B6E}" type="slidenum">
              <a:rPr lang="ko-KR" altLang="en-US" sz="1400">
                <a:ea typeface="MS PGothic" pitchFamily="34" charset="-128"/>
                <a:cs typeface="Arial" pitchFamily="34" charset="0"/>
              </a:rPr>
              <a:pPr algn="ctr"/>
              <a:t>31</a:t>
            </a:fld>
            <a:r>
              <a:rPr lang="ko-KR" altLang="en-US" sz="1400" dirty="0">
                <a:ea typeface="MS PGothic" pitchFamily="34" charset="-128"/>
                <a:cs typeface="Arial" pitchFamily="34" charset="0"/>
              </a:rPr>
              <a:t> </a:t>
            </a:r>
            <a:r>
              <a:rPr lang="en-US" altLang="ko-KR" sz="1400" dirty="0">
                <a:ea typeface="MS PGothic" pitchFamily="34" charset="-128"/>
                <a:cs typeface="Arial" pitchFamily="34" charset="0"/>
              </a:rPr>
              <a:t>-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8382000" cy="4267200"/>
          </a:xfrm>
        </p:spPr>
        <p:txBody>
          <a:bodyPr/>
          <a:lstStyle/>
          <a:p>
            <a:pPr marL="0" indent="0" eaLnBrk="1" hangingPunct="1"/>
            <a:r>
              <a:rPr lang="en-US" altLang="zh-TW" sz="2000" dirty="0" smtClean="0">
                <a:solidFill>
                  <a:schemeClr val="hlink"/>
                </a:solidFill>
                <a:ea typeface="新細明體" pitchFamily="18" charset="-120"/>
              </a:rPr>
              <a:t>Situation</a:t>
            </a:r>
            <a:r>
              <a:rPr lang="en-US" altLang="zh-TW" sz="2000" dirty="0" smtClean="0">
                <a:solidFill>
                  <a:schemeClr val="hlink"/>
                </a:solidFill>
                <a:ea typeface="新細明體" pitchFamily="18" charset="-120"/>
              </a:rPr>
              <a:t>:</a:t>
            </a:r>
            <a:r>
              <a:rPr lang="en-US" altLang="zh-TW" sz="2000" dirty="0" smtClean="0">
                <a:solidFill>
                  <a:schemeClr val="hlink"/>
                </a:solidFill>
                <a:ea typeface="新細明體" pitchFamily="18" charset="-120"/>
              </a:rPr>
              <a:t/>
            </a:r>
            <a:br>
              <a:rPr lang="en-US" altLang="zh-TW" sz="2000" dirty="0" smtClean="0">
                <a:solidFill>
                  <a:schemeClr val="hlink"/>
                </a:solidFill>
                <a:ea typeface="新細明體" pitchFamily="18" charset="-120"/>
              </a:rPr>
            </a:br>
            <a:r>
              <a:rPr lang="en-US" altLang="zh-TW" sz="2000" b="0" dirty="0" smtClean="0">
                <a:ea typeface="新細明體" pitchFamily="18" charset="-120"/>
              </a:rPr>
              <a:t>You are </a:t>
            </a:r>
            <a:r>
              <a:rPr lang="en-US" altLang="zh-TW" sz="2000" b="0" dirty="0" smtClean="0">
                <a:solidFill>
                  <a:srgbClr val="0000FF"/>
                </a:solidFill>
                <a:ea typeface="新細明體" pitchFamily="18" charset="-120"/>
              </a:rPr>
              <a:t>the maintenance supervisor</a:t>
            </a:r>
            <a:r>
              <a:rPr lang="en-US" altLang="zh-TW" sz="2000" b="0" dirty="0" smtClean="0">
                <a:ea typeface="新細明體" pitchFamily="18" charset="-120"/>
              </a:rPr>
              <a:t> for a Toluene packaging operation. As a result of </a:t>
            </a:r>
            <a:r>
              <a:rPr lang="en-US" altLang="zh-TW" sz="2000" b="0" dirty="0" smtClean="0">
                <a:solidFill>
                  <a:srgbClr val="C00000"/>
                </a:solidFill>
                <a:ea typeface="新細明體" pitchFamily="18" charset="-120"/>
              </a:rPr>
              <a:t>a recent Toluene spill </a:t>
            </a:r>
            <a:r>
              <a:rPr lang="en-US" altLang="zh-TW" sz="2000" b="0" dirty="0" smtClean="0">
                <a:ea typeface="新細明體" pitchFamily="18" charset="-120"/>
              </a:rPr>
              <a:t>that </a:t>
            </a:r>
            <a:r>
              <a:rPr lang="en-US" altLang="zh-TW" sz="2000" b="0" dirty="0" smtClean="0">
                <a:solidFill>
                  <a:srgbClr val="C00000"/>
                </a:solidFill>
                <a:ea typeface="新細明體" pitchFamily="18" charset="-120"/>
              </a:rPr>
              <a:t>caused on-plant groundwater contamination</a:t>
            </a:r>
            <a:r>
              <a:rPr lang="en-US" altLang="zh-TW" sz="2000" b="0" dirty="0" smtClean="0">
                <a:ea typeface="新細明體" pitchFamily="18" charset="-120"/>
              </a:rPr>
              <a:t>, </a:t>
            </a:r>
            <a:r>
              <a:rPr lang="en-US" altLang="zh-TW" sz="2000" b="0" dirty="0" smtClean="0">
                <a:solidFill>
                  <a:srgbClr val="0000FF"/>
                </a:solidFill>
                <a:ea typeface="新細明體" pitchFamily="18" charset="-120"/>
              </a:rPr>
              <a:t>a PHA was completed with you</a:t>
            </a:r>
            <a:r>
              <a:rPr lang="en-US" altLang="zh-TW" sz="2000" b="0" dirty="0" smtClean="0">
                <a:ea typeface="新細明體" pitchFamily="18" charset="-120"/>
              </a:rPr>
              <a:t> as a team member.</a:t>
            </a:r>
          </a:p>
          <a:p>
            <a:pPr marL="0" indent="0" eaLnBrk="1" hangingPunct="1"/>
            <a:r>
              <a:rPr lang="en-US" altLang="zh-TW" sz="2000" b="0" dirty="0" smtClean="0">
                <a:solidFill>
                  <a:srgbClr val="0000FF"/>
                </a:solidFill>
                <a:ea typeface="新細明體" pitchFamily="18" charset="-120"/>
              </a:rPr>
              <a:t>The incident investigation</a:t>
            </a:r>
            <a:r>
              <a:rPr lang="en-US" altLang="zh-TW" sz="2000" b="0" dirty="0" smtClean="0">
                <a:ea typeface="新細明體" pitchFamily="18" charset="-120"/>
              </a:rPr>
              <a:t> revealed that </a:t>
            </a:r>
            <a:r>
              <a:rPr lang="en-US" altLang="zh-TW" sz="2000" b="0" dirty="0" smtClean="0">
                <a:solidFill>
                  <a:srgbClr val="C00000"/>
                </a:solidFill>
                <a:ea typeface="新細明體" pitchFamily="18" charset="-120"/>
              </a:rPr>
              <a:t>the drum-filling operator had momentarily left the area during the once-per-day filling of the supply tank.</a:t>
            </a:r>
            <a:r>
              <a:rPr lang="en-US" altLang="zh-TW" sz="2000" b="0" dirty="0" smtClean="0">
                <a:ea typeface="新細明體" pitchFamily="18" charset="-120"/>
              </a:rPr>
              <a:t> On returning, </a:t>
            </a:r>
            <a:r>
              <a:rPr lang="en-US" altLang="zh-TW" sz="2000" b="0" dirty="0" smtClean="0">
                <a:solidFill>
                  <a:srgbClr val="0000FF"/>
                </a:solidFill>
                <a:ea typeface="新細明體" pitchFamily="18" charset="-120"/>
              </a:rPr>
              <a:t>the operator had found Toluene spilling </a:t>
            </a:r>
            <a:r>
              <a:rPr lang="en-US" altLang="zh-TW" sz="2000" b="0" dirty="0" smtClean="0">
                <a:ea typeface="新細明體" pitchFamily="18" charset="-120"/>
              </a:rPr>
              <a:t>from the conservation vent onto the ground. </a:t>
            </a:r>
          </a:p>
          <a:p>
            <a:pPr marL="0" indent="0" eaLnBrk="1" hangingPunct="1"/>
            <a:r>
              <a:rPr lang="en-US" altLang="zh-TW" sz="2000" b="0" dirty="0" smtClean="0">
                <a:ea typeface="新細明體" pitchFamily="18" charset="-120"/>
              </a:rPr>
              <a:t>Among other items, </a:t>
            </a:r>
            <a:r>
              <a:rPr lang="en-US" altLang="zh-TW" sz="2000" b="0" dirty="0" smtClean="0">
                <a:solidFill>
                  <a:srgbClr val="0000FF"/>
                </a:solidFill>
                <a:ea typeface="新細明體" pitchFamily="18" charset="-120"/>
              </a:rPr>
              <a:t>the PHA Team recommended that a high level interlock system </a:t>
            </a:r>
            <a:r>
              <a:rPr lang="en-US" altLang="zh-TW" sz="2000" b="0" dirty="0" smtClean="0">
                <a:ea typeface="新細明體" pitchFamily="18" charset="-120"/>
              </a:rPr>
              <a:t>be installed on the day tank as a back-up to the manual control by the operator. </a:t>
            </a:r>
            <a:endParaRPr lang="en-US" altLang="zh-TW" sz="2000" b="0" dirty="0" smtClean="0">
              <a:ea typeface="新細明體" pitchFamily="18" charset="-120"/>
            </a:endParaRPr>
          </a:p>
          <a:p>
            <a:pPr marL="0" indent="0" eaLnBrk="1" hangingPunct="1"/>
            <a:r>
              <a:rPr lang="en-US" altLang="zh-TW" sz="2000" b="0" dirty="0" smtClean="0">
                <a:solidFill>
                  <a:srgbClr val="0000FF"/>
                </a:solidFill>
                <a:ea typeface="新細明體" pitchFamily="18" charset="-120"/>
              </a:rPr>
              <a:t>The </a:t>
            </a:r>
            <a:r>
              <a:rPr lang="en-US" altLang="zh-TW" sz="2000" b="0" dirty="0" smtClean="0">
                <a:solidFill>
                  <a:srgbClr val="0000FF"/>
                </a:solidFill>
                <a:ea typeface="新細明體" pitchFamily="18" charset="-120"/>
              </a:rPr>
              <a:t>recommendation was accepted </a:t>
            </a:r>
            <a:r>
              <a:rPr lang="en-US" altLang="zh-TW" sz="2000" b="0" dirty="0" smtClean="0">
                <a:ea typeface="新細明體" pitchFamily="18" charset="-120"/>
              </a:rPr>
              <a:t>by the line organization.</a:t>
            </a:r>
            <a:endParaRPr lang="de-DE" altLang="ko-KR" sz="2000" b="0" dirty="0" smtClean="0">
              <a:ea typeface="굴림" pitchFamily="50" charset="-127"/>
            </a:endParaRPr>
          </a:p>
        </p:txBody>
      </p:sp>
      <p:sp>
        <p:nvSpPr>
          <p:cNvPr id="39939" name="Rectangle 3"/>
          <p:cNvSpPr>
            <a:spLocks noChangeArrowheads="1"/>
          </p:cNvSpPr>
          <p:nvPr/>
        </p:nvSpPr>
        <p:spPr bwMode="auto">
          <a:xfrm>
            <a:off x="660400" y="685800"/>
            <a:ext cx="83312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r>
              <a:rPr lang="en-US" altLang="zh-TW" sz="3200" b="1" dirty="0">
                <a:solidFill>
                  <a:schemeClr val="hlink"/>
                </a:solidFill>
                <a:ea typeface="新細明體" pitchFamily="18" charset="-120"/>
              </a:rPr>
              <a:t>Workshop </a:t>
            </a:r>
            <a:r>
              <a:rPr lang="en-US" altLang="zh-TW" sz="3200" b="1" dirty="0" smtClean="0">
                <a:solidFill>
                  <a:schemeClr val="hlink"/>
                </a:solidFill>
                <a:ea typeface="新細明體" pitchFamily="18" charset="-120"/>
              </a:rPr>
              <a:t>9 </a:t>
            </a:r>
            <a:r>
              <a:rPr lang="en-US" altLang="zh-TW" sz="3200" b="1" dirty="0">
                <a:solidFill>
                  <a:schemeClr val="hlink"/>
                </a:solidFill>
                <a:ea typeface="新細明體" pitchFamily="18" charset="-120"/>
              </a:rPr>
              <a:t>– Auditing</a:t>
            </a:r>
            <a:br>
              <a:rPr lang="en-US" altLang="zh-TW" sz="3200" b="1" dirty="0">
                <a:solidFill>
                  <a:schemeClr val="hlink"/>
                </a:solidFill>
                <a:ea typeface="新細明體" pitchFamily="18" charset="-120"/>
              </a:rPr>
            </a:br>
            <a:r>
              <a:rPr lang="en-US" altLang="zh-TW" sz="2400" b="1" dirty="0">
                <a:ea typeface="新細明體" pitchFamily="18" charset="-120"/>
              </a:rPr>
              <a:t>(Auditing)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3" descr="#112(2)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811338"/>
            <a:ext cx="6477000" cy="428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3" name="Rectangle 5"/>
          <p:cNvSpPr>
            <a:spLocks noChangeArrowheads="1"/>
          </p:cNvSpPr>
          <p:nvPr/>
        </p:nvSpPr>
        <p:spPr bwMode="auto">
          <a:xfrm>
            <a:off x="660400" y="685800"/>
            <a:ext cx="83312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r>
              <a:rPr lang="en-US" altLang="zh-TW" sz="3200" b="1" dirty="0">
                <a:solidFill>
                  <a:schemeClr val="hlink"/>
                </a:solidFill>
                <a:ea typeface="新細明體" pitchFamily="18" charset="-120"/>
              </a:rPr>
              <a:t>Workshop </a:t>
            </a:r>
            <a:r>
              <a:rPr lang="en-US" altLang="zh-TW" sz="3200" b="1" dirty="0" smtClean="0">
                <a:solidFill>
                  <a:schemeClr val="hlink"/>
                </a:solidFill>
                <a:ea typeface="新細明體" pitchFamily="18" charset="-120"/>
              </a:rPr>
              <a:t>9 </a:t>
            </a:r>
            <a:r>
              <a:rPr lang="en-US" altLang="zh-TW" sz="3200" b="1" dirty="0">
                <a:solidFill>
                  <a:schemeClr val="hlink"/>
                </a:solidFill>
                <a:ea typeface="新細明體" pitchFamily="18" charset="-120"/>
              </a:rPr>
              <a:t>– Auditing</a:t>
            </a:r>
            <a:endParaRPr lang="en-US" altLang="zh-TW" sz="2400" b="1" dirty="0">
              <a:ea typeface="新細明體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09600" y="1371600"/>
            <a:ext cx="8382000" cy="4267200"/>
          </a:xfrm>
        </p:spPr>
        <p:txBody>
          <a:bodyPr/>
          <a:lstStyle/>
          <a:p>
            <a:pPr marL="0" indent="0" eaLnBrk="1" hangingPunct="1"/>
            <a:r>
              <a:rPr lang="en-US" altLang="zh-TW" sz="2000" dirty="0" smtClean="0">
                <a:solidFill>
                  <a:schemeClr val="hlink"/>
                </a:solidFill>
                <a:ea typeface="新細明體" pitchFamily="18" charset="-120"/>
              </a:rPr>
              <a:t>Problem:</a:t>
            </a:r>
            <a:br>
              <a:rPr lang="en-US" altLang="zh-TW" sz="2000" dirty="0" smtClean="0">
                <a:solidFill>
                  <a:schemeClr val="hlink"/>
                </a:solidFill>
                <a:ea typeface="新細明體" pitchFamily="18" charset="-120"/>
              </a:rPr>
            </a:br>
            <a:r>
              <a:rPr lang="en-US" altLang="zh-TW" sz="2000" b="0" dirty="0" smtClean="0">
                <a:solidFill>
                  <a:srgbClr val="0000FF"/>
                </a:solidFill>
                <a:ea typeface="新細明體" pitchFamily="18" charset="-120"/>
              </a:rPr>
              <a:t>Maintenance </a:t>
            </a:r>
            <a:r>
              <a:rPr lang="en-US" altLang="zh-TW" sz="2000" b="0" dirty="0" smtClean="0">
                <a:solidFill>
                  <a:srgbClr val="0000FF"/>
                </a:solidFill>
                <a:ea typeface="新細明體" pitchFamily="18" charset="-120"/>
              </a:rPr>
              <a:t>is in the process of turning over the newly installed interlock to Operations. </a:t>
            </a:r>
          </a:p>
          <a:p>
            <a:pPr marL="0" indent="0" eaLnBrk="1" hangingPunct="1"/>
            <a:r>
              <a:rPr lang="en-US" altLang="zh-TW" sz="2400" b="0" dirty="0" smtClean="0">
                <a:solidFill>
                  <a:srgbClr val="C00000"/>
                </a:solidFill>
                <a:ea typeface="新細明體" pitchFamily="18" charset="-120"/>
              </a:rPr>
              <a:t>What steps would you recommend be taken to ensure that this equipment remains as reliable as when first installed ?</a:t>
            </a:r>
          </a:p>
          <a:p>
            <a:pPr marL="0" indent="0" eaLnBrk="1" hangingPunct="1"/>
            <a:endParaRPr lang="en-US" altLang="zh-TW" sz="2000" b="0" dirty="0" smtClean="0">
              <a:solidFill>
                <a:srgbClr val="0000FF"/>
              </a:solidFill>
              <a:ea typeface="新細明體" pitchFamily="18" charset="-120"/>
            </a:endParaRPr>
          </a:p>
          <a:p>
            <a:pPr marL="0" indent="0" eaLnBrk="1" hangingPunct="1"/>
            <a:r>
              <a:rPr lang="en-US" altLang="zh-TW" sz="2000" b="0" dirty="0" smtClean="0">
                <a:solidFill>
                  <a:srgbClr val="0000FF"/>
                </a:solidFill>
                <a:ea typeface="新細明體" pitchFamily="18" charset="-120"/>
              </a:rPr>
              <a:t>Suggestion </a:t>
            </a:r>
            <a:r>
              <a:rPr lang="en-US" altLang="zh-TW" sz="2000" b="0" dirty="0" smtClean="0">
                <a:solidFill>
                  <a:srgbClr val="0000FF"/>
                </a:solidFill>
                <a:ea typeface="新細明體" pitchFamily="18" charset="-120"/>
              </a:rPr>
              <a:t>: </a:t>
            </a:r>
            <a:endParaRPr lang="en-US" altLang="zh-TW" sz="2000" b="0" dirty="0" smtClean="0">
              <a:solidFill>
                <a:srgbClr val="0000FF"/>
              </a:solidFill>
              <a:ea typeface="新細明體" pitchFamily="18" charset="-120"/>
            </a:endParaRPr>
          </a:p>
          <a:p>
            <a:pPr marL="0" indent="0" eaLnBrk="1" hangingPunct="1"/>
            <a:r>
              <a:rPr lang="en-US" altLang="zh-TW" sz="2000" b="0" dirty="0" smtClean="0">
                <a:ea typeface="新細明體" pitchFamily="18" charset="-120"/>
              </a:rPr>
              <a:t>Consider </a:t>
            </a:r>
            <a:r>
              <a:rPr lang="en-US" altLang="zh-TW" sz="2000" b="0" dirty="0" smtClean="0">
                <a:solidFill>
                  <a:srgbClr val="0000FF"/>
                </a:solidFill>
                <a:ea typeface="新細明體" pitchFamily="18" charset="-120"/>
              </a:rPr>
              <a:t>both routine testing of the interlock </a:t>
            </a:r>
            <a:r>
              <a:rPr lang="en-US" altLang="zh-TW" sz="2000" b="0" dirty="0" smtClean="0">
                <a:ea typeface="新細明體" pitchFamily="18" charset="-120"/>
              </a:rPr>
              <a:t>and</a:t>
            </a:r>
            <a:r>
              <a:rPr lang="en-US" altLang="zh-TW" sz="2000" b="0" dirty="0" smtClean="0">
                <a:solidFill>
                  <a:srgbClr val="0000FF"/>
                </a:solidFill>
                <a:ea typeface="新細明體" pitchFamily="18" charset="-120"/>
              </a:rPr>
              <a:t> auditing of the test </a:t>
            </a:r>
            <a:r>
              <a:rPr lang="en-US" altLang="zh-TW" sz="2000" b="0" dirty="0" smtClean="0">
                <a:ea typeface="新細明體" pitchFamily="18" charset="-120"/>
              </a:rPr>
              <a:t>and </a:t>
            </a:r>
            <a:r>
              <a:rPr lang="en-US" altLang="zh-TW" sz="2000" b="0" dirty="0" smtClean="0">
                <a:solidFill>
                  <a:srgbClr val="0000FF"/>
                </a:solidFill>
                <a:ea typeface="新細明體" pitchFamily="18" charset="-120"/>
              </a:rPr>
              <a:t>usage of the interlocks</a:t>
            </a:r>
            <a:r>
              <a:rPr lang="en-US" altLang="zh-TW" sz="2000" b="0" dirty="0" smtClean="0">
                <a:ea typeface="新細明體" pitchFamily="18" charset="-120"/>
              </a:rPr>
              <a:t>. </a:t>
            </a:r>
            <a:endParaRPr lang="en-US" altLang="zh-TW" sz="2000" b="0" dirty="0" smtClean="0">
              <a:ea typeface="新細明體" pitchFamily="18" charset="-120"/>
            </a:endParaRPr>
          </a:p>
          <a:p>
            <a:pPr marL="0" indent="0" eaLnBrk="1" hangingPunct="1"/>
            <a:r>
              <a:rPr lang="en-US" altLang="zh-TW" sz="2000" b="0" dirty="0" smtClean="0">
                <a:ea typeface="新細明體" pitchFamily="18" charset="-120"/>
              </a:rPr>
              <a:t>Also</a:t>
            </a:r>
            <a:r>
              <a:rPr lang="en-US" altLang="zh-TW" sz="2000" b="0" dirty="0" smtClean="0">
                <a:ea typeface="新細明體" pitchFamily="18" charset="-120"/>
              </a:rPr>
              <a:t>, consider </a:t>
            </a:r>
            <a:r>
              <a:rPr lang="en-US" altLang="zh-TW" sz="2000" b="0" dirty="0" smtClean="0">
                <a:solidFill>
                  <a:srgbClr val="C00000"/>
                </a:solidFill>
                <a:ea typeface="新細明體" pitchFamily="18" charset="-120"/>
              </a:rPr>
              <a:t>“who” </a:t>
            </a:r>
            <a:r>
              <a:rPr lang="en-US" altLang="zh-TW" sz="2000" b="0" dirty="0" smtClean="0">
                <a:ea typeface="新細明體" pitchFamily="18" charset="-120"/>
              </a:rPr>
              <a:t>should do </a:t>
            </a:r>
            <a:r>
              <a:rPr lang="en-US" altLang="zh-TW" sz="2000" b="0" dirty="0" smtClean="0">
                <a:solidFill>
                  <a:srgbClr val="C00000"/>
                </a:solidFill>
                <a:ea typeface="新細明體" pitchFamily="18" charset="-120"/>
              </a:rPr>
              <a:t>“what” </a:t>
            </a:r>
            <a:r>
              <a:rPr lang="en-US" altLang="zh-TW" sz="2000" b="0" dirty="0" smtClean="0">
                <a:ea typeface="新細明體" pitchFamily="18" charset="-120"/>
              </a:rPr>
              <a:t>on </a:t>
            </a:r>
            <a:r>
              <a:rPr lang="en-US" altLang="zh-TW" sz="2000" b="0" dirty="0" smtClean="0">
                <a:solidFill>
                  <a:srgbClr val="C00000"/>
                </a:solidFill>
                <a:ea typeface="新細明體" pitchFamily="18" charset="-120"/>
              </a:rPr>
              <a:t>what “frequency” </a:t>
            </a:r>
            <a:r>
              <a:rPr lang="en-US" altLang="zh-TW" sz="2000" b="0" dirty="0" smtClean="0">
                <a:ea typeface="新細明體" pitchFamily="18" charset="-120"/>
              </a:rPr>
              <a:t>for both testing and auditing.</a:t>
            </a:r>
            <a:endParaRPr lang="de-DE" altLang="ko-KR" sz="2000" b="0" dirty="0" smtClean="0">
              <a:ea typeface="굴림" pitchFamily="50" charset="-127"/>
            </a:endParaRPr>
          </a:p>
        </p:txBody>
      </p:sp>
      <p:sp>
        <p:nvSpPr>
          <p:cNvPr id="41987" name="Rectangle 3"/>
          <p:cNvSpPr>
            <a:spLocks noChangeArrowheads="1"/>
          </p:cNvSpPr>
          <p:nvPr/>
        </p:nvSpPr>
        <p:spPr bwMode="auto">
          <a:xfrm>
            <a:off x="660400" y="685800"/>
            <a:ext cx="83312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r>
              <a:rPr lang="en-US" altLang="zh-TW" sz="3200" b="1" dirty="0">
                <a:solidFill>
                  <a:schemeClr val="hlink"/>
                </a:solidFill>
                <a:ea typeface="新細明體" pitchFamily="18" charset="-120"/>
              </a:rPr>
              <a:t>Workshop </a:t>
            </a:r>
            <a:r>
              <a:rPr lang="en-US" altLang="zh-TW" sz="3200" b="1" dirty="0" smtClean="0">
                <a:solidFill>
                  <a:schemeClr val="hlink"/>
                </a:solidFill>
                <a:ea typeface="新細明體" pitchFamily="18" charset="-120"/>
              </a:rPr>
              <a:t>9 </a:t>
            </a:r>
            <a:r>
              <a:rPr lang="en-US" altLang="zh-TW" sz="3200" b="1" dirty="0">
                <a:solidFill>
                  <a:schemeClr val="hlink"/>
                </a:solidFill>
                <a:ea typeface="新細明體" pitchFamily="18" charset="-120"/>
              </a:rPr>
              <a:t>– Auditing</a:t>
            </a:r>
            <a:endParaRPr lang="en-US" altLang="zh-TW" sz="2400" b="1" dirty="0">
              <a:ea typeface="新細明體" pitchFamily="18" charset="-120"/>
            </a:endParaRPr>
          </a:p>
        </p:txBody>
      </p:sp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688109" y="5791200"/>
            <a:ext cx="2860675" cy="40806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9321" tIns="49661" rIns="99321" bIns="49661">
            <a:spAutoFit/>
          </a:bodyPr>
          <a:lstStyle>
            <a:lvl1pPr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zh-TW" dirty="0">
                <a:solidFill>
                  <a:schemeClr val="hlink"/>
                </a:solidFill>
                <a:ea typeface="新細明體" pitchFamily="18" charset="-120"/>
              </a:rPr>
              <a:t>Group Discussion </a:t>
            </a:r>
            <a:r>
              <a:rPr lang="en-US" altLang="zh-TW" dirty="0" smtClean="0">
                <a:solidFill>
                  <a:schemeClr val="hlink"/>
                </a:solidFill>
                <a:ea typeface="新細明體" pitchFamily="18" charset="-120"/>
              </a:rPr>
              <a:t>20’</a:t>
            </a:r>
            <a:endParaRPr lang="en-US" altLang="zh-TW" dirty="0">
              <a:solidFill>
                <a:schemeClr val="hlink"/>
              </a:solidFill>
              <a:ea typeface="新細明體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 descr="http://postfiles2.naver.net/20120313_209/ehdgus038_1331636756753ezaE9_JPEG/03.jpg?type=w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76545" y="1579935"/>
            <a:ext cx="3495655" cy="2839665"/>
          </a:xfrm>
          <a:prstGeom prst="rect">
            <a:avLst/>
          </a:prstGeom>
          <a:noFill/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853951" y="4365104"/>
            <a:ext cx="5382345" cy="20882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none" anchor="ctr"/>
          <a:lstStyle/>
          <a:p>
            <a:pPr algn="ctr" fontAlgn="base" latinLnBrk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3200" b="1" i="1" kern="0" dirty="0" smtClean="0">
                <a:ln w="12700">
                  <a:noFill/>
                  <a:prstDash val="solid"/>
                </a:ln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For the safe world, </a:t>
            </a:r>
          </a:p>
          <a:p>
            <a:pPr algn="ctr" fontAlgn="base" latinLnBrk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3200" b="1" i="1" kern="0" dirty="0" smtClean="0">
                <a:ln w="12700">
                  <a:noFill/>
                  <a:prstDash val="solid"/>
                </a:ln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Work Together</a:t>
            </a:r>
          </a:p>
          <a:p>
            <a:pPr algn="ctr" fontAlgn="base" latinLnBrk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3200" b="1" i="1" kern="0" dirty="0" smtClean="0">
                <a:ln w="12700">
                  <a:noFill/>
                  <a:prstDash val="solid"/>
                </a:ln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With Warm Heart</a:t>
            </a:r>
            <a:endParaRPr kumimoji="1" lang="ko-KR" altLang="en-US" sz="3200" b="1" i="1" kern="0" dirty="0">
              <a:ln w="12700">
                <a:noFill/>
                <a:prstDash val="solid"/>
              </a:ln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50" y="187325"/>
            <a:ext cx="115252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 descr="OPCW Organisation for the Prohibition of Chemical Weapon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614362"/>
            <a:ext cx="4899025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1881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3" descr="#27(2)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100" y="1622425"/>
            <a:ext cx="6048375" cy="461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Rectangle 5"/>
          <p:cNvSpPr>
            <a:spLocks noGrp="1" noChangeArrowheads="1"/>
          </p:cNvSpPr>
          <p:nvPr>
            <p:ph type="title"/>
          </p:nvPr>
        </p:nvSpPr>
        <p:spPr>
          <a:xfrm>
            <a:off x="609600" y="609600"/>
            <a:ext cx="8458200" cy="685800"/>
          </a:xfrm>
          <a:noFill/>
        </p:spPr>
        <p:txBody>
          <a:bodyPr/>
          <a:lstStyle/>
          <a:p>
            <a:pPr eaLnBrk="1" hangingPunct="1"/>
            <a:r>
              <a:rPr lang="en-US" altLang="zh-TW" sz="3200" dirty="0" smtClean="0">
                <a:solidFill>
                  <a:schemeClr val="hlink"/>
                </a:solidFill>
                <a:ea typeface="新細明體" pitchFamily="18" charset="-120"/>
              </a:rPr>
              <a:t>Workshop </a:t>
            </a:r>
            <a:r>
              <a:rPr lang="en-US" altLang="zh-TW" sz="3200" dirty="0" smtClean="0">
                <a:solidFill>
                  <a:schemeClr val="hlink"/>
                </a:solidFill>
                <a:ea typeface="新細明體" pitchFamily="18" charset="-120"/>
              </a:rPr>
              <a:t>1 </a:t>
            </a:r>
            <a:r>
              <a:rPr lang="en-US" altLang="zh-TW" sz="3200" dirty="0" smtClean="0">
                <a:solidFill>
                  <a:schemeClr val="hlink"/>
                </a:solidFill>
                <a:ea typeface="新細明體" pitchFamily="18" charset="-120"/>
              </a:rPr>
              <a:t>– Hydrogeneration Process</a:t>
            </a:r>
            <a:endParaRPr lang="de-DE" altLang="ko-KR" sz="3200" dirty="0" smtClean="0">
              <a:solidFill>
                <a:schemeClr val="hlink"/>
              </a:solidFill>
              <a:ea typeface="新細明體" pitchFamily="18" charset="-12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2000" y="1387475"/>
            <a:ext cx="7874000" cy="669925"/>
          </a:xfrm>
        </p:spPr>
        <p:txBody>
          <a:bodyPr/>
          <a:lstStyle/>
          <a:p>
            <a:pPr marL="0" indent="0" eaLnBrk="1" hangingPunct="1"/>
            <a:r>
              <a:rPr lang="en-US" altLang="zh-TW" sz="2000" dirty="0" smtClean="0">
                <a:solidFill>
                  <a:schemeClr val="hlink"/>
                </a:solidFill>
                <a:ea typeface="新細明體" pitchFamily="18" charset="-120"/>
                <a:cs typeface="Times New Roman" pitchFamily="18" charset="0"/>
              </a:rPr>
              <a:t>Chemistry:</a:t>
            </a:r>
            <a:endParaRPr lang="de-DE" altLang="ko-KR" sz="2000" smtClean="0">
              <a:solidFill>
                <a:schemeClr val="hlink"/>
              </a:solidFill>
              <a:ea typeface="新細明體" pitchFamily="18" charset="-120"/>
              <a:cs typeface="Times New Roman" pitchFamily="18" charset="0"/>
            </a:endParaRPr>
          </a:p>
        </p:txBody>
      </p:sp>
      <p:graphicFrame>
        <p:nvGraphicFramePr>
          <p:cNvPr id="12291" name="Object 3"/>
          <p:cNvGraphicFramePr>
            <a:graphicFrameLocks noChangeAspect="1"/>
          </p:cNvGraphicFramePr>
          <p:nvPr/>
        </p:nvGraphicFramePr>
        <p:xfrm>
          <a:off x="152400" y="1828800"/>
          <a:ext cx="8915400" cy="2573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69" name="Dokument" r:id="rId4" imgW="6217920" imgH="1796796" progId="Word.Document.8">
                  <p:embed/>
                </p:oleObj>
              </mc:Choice>
              <mc:Fallback>
                <p:oleObj name="Dokument" r:id="rId4" imgW="6217920" imgH="1796796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1828800"/>
                        <a:ext cx="8915400" cy="2573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2" name="Line 4"/>
          <p:cNvSpPr>
            <a:spLocks noChangeShapeType="1"/>
          </p:cNvSpPr>
          <p:nvPr/>
        </p:nvSpPr>
        <p:spPr bwMode="auto">
          <a:xfrm>
            <a:off x="4495800" y="2362200"/>
            <a:ext cx="0" cy="2057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762000" y="4492079"/>
            <a:ext cx="81534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hangingPunct="0"/>
            <a:r>
              <a:rPr lang="en-US" altLang="zh-TW" dirty="0">
                <a:solidFill>
                  <a:schemeClr val="hlink"/>
                </a:solidFill>
                <a:ea typeface="新細明體" pitchFamily="18" charset="-120"/>
                <a:cs typeface="Times New Roman" pitchFamily="18" charset="0"/>
              </a:rPr>
              <a:t>Problem:</a:t>
            </a:r>
          </a:p>
          <a:p>
            <a:pPr eaLnBrk="0" hangingPunct="0"/>
            <a:r>
              <a:rPr lang="en-US" altLang="zh-TW" sz="2400" b="0" dirty="0">
                <a:solidFill>
                  <a:srgbClr val="0000FF"/>
                </a:solidFill>
                <a:ea typeface="新細明體" pitchFamily="18" charset="-120"/>
                <a:cs typeface="Times New Roman" pitchFamily="18" charset="0"/>
              </a:rPr>
              <a:t>What information would you require in a PT package?</a:t>
            </a:r>
            <a:endParaRPr lang="de-DE" altLang="ko-KR" sz="2400" b="0" dirty="0">
              <a:solidFill>
                <a:srgbClr val="0000FF"/>
              </a:solidFill>
              <a:latin typeface="Times New Roman" pitchFamily="18" charset="0"/>
              <a:ea typeface="新細明體" pitchFamily="18" charset="-120"/>
              <a:cs typeface="Times New Roman" pitchFamily="18" charset="0"/>
            </a:endParaRPr>
          </a:p>
        </p:txBody>
      </p:sp>
      <p:sp>
        <p:nvSpPr>
          <p:cNvPr id="12294" name="Rectangle 6"/>
          <p:cNvSpPr>
            <a:spLocks noChangeArrowheads="1"/>
          </p:cNvSpPr>
          <p:nvPr/>
        </p:nvSpPr>
        <p:spPr bwMode="auto">
          <a:xfrm>
            <a:off x="1143000" y="457200"/>
            <a:ext cx="7772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pPr algn="ctr"/>
            <a:endParaRPr lang="de-DE" altLang="ko-KR" sz="4000">
              <a:solidFill>
                <a:schemeClr val="folHlink"/>
              </a:solidFill>
              <a:ea typeface="굴림" pitchFamily="50" charset="-127"/>
            </a:endParaRPr>
          </a:p>
        </p:txBody>
      </p:sp>
      <p:sp>
        <p:nvSpPr>
          <p:cNvPr id="12295" name="Rectangle 9"/>
          <p:cNvSpPr>
            <a:spLocks noGrp="1" noChangeArrowheads="1"/>
          </p:cNvSpPr>
          <p:nvPr>
            <p:ph type="title"/>
          </p:nvPr>
        </p:nvSpPr>
        <p:spPr>
          <a:xfrm>
            <a:off x="609600" y="609600"/>
            <a:ext cx="8458200" cy="685800"/>
          </a:xfrm>
          <a:noFill/>
        </p:spPr>
        <p:txBody>
          <a:bodyPr/>
          <a:lstStyle/>
          <a:p>
            <a:pPr eaLnBrk="1" hangingPunct="1"/>
            <a:r>
              <a:rPr lang="en-US" altLang="zh-TW" sz="3200" dirty="0" smtClean="0">
                <a:solidFill>
                  <a:schemeClr val="hlink"/>
                </a:solidFill>
                <a:ea typeface="新細明體" pitchFamily="18" charset="-120"/>
              </a:rPr>
              <a:t>Workshop </a:t>
            </a:r>
            <a:r>
              <a:rPr lang="en-US" altLang="zh-TW" sz="3200" dirty="0" smtClean="0">
                <a:solidFill>
                  <a:schemeClr val="hlink"/>
                </a:solidFill>
                <a:ea typeface="新細明體" pitchFamily="18" charset="-120"/>
              </a:rPr>
              <a:t>1 </a:t>
            </a:r>
            <a:r>
              <a:rPr lang="en-US" altLang="zh-TW" sz="3200" dirty="0" smtClean="0">
                <a:solidFill>
                  <a:schemeClr val="hlink"/>
                </a:solidFill>
                <a:ea typeface="新細明體" pitchFamily="18" charset="-120"/>
              </a:rPr>
              <a:t>– Hydrogeneration Process</a:t>
            </a:r>
            <a:endParaRPr lang="de-DE" altLang="ko-KR" sz="3200" dirty="0" smtClean="0">
              <a:solidFill>
                <a:schemeClr val="hlink"/>
              </a:solidFill>
              <a:ea typeface="新細明體" pitchFamily="18" charset="-120"/>
            </a:endParaRPr>
          </a:p>
        </p:txBody>
      </p:sp>
      <p:sp>
        <p:nvSpPr>
          <p:cNvPr id="12296" name="Text Box 10"/>
          <p:cNvSpPr txBox="1">
            <a:spLocks noChangeArrowheads="1"/>
          </p:cNvSpPr>
          <p:nvPr/>
        </p:nvSpPr>
        <p:spPr bwMode="auto">
          <a:xfrm>
            <a:off x="782782" y="5535531"/>
            <a:ext cx="2860675" cy="40806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9321" tIns="49661" rIns="99321" bIns="49661">
            <a:spAutoFit/>
          </a:bodyPr>
          <a:lstStyle>
            <a:lvl1pPr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zh-TW" dirty="0">
                <a:solidFill>
                  <a:schemeClr val="hlink"/>
                </a:solidFill>
                <a:ea typeface="新細明體" pitchFamily="18" charset="-120"/>
              </a:rPr>
              <a:t>Group Discussion </a:t>
            </a:r>
            <a:r>
              <a:rPr lang="en-US" altLang="zh-TW" dirty="0" smtClean="0">
                <a:solidFill>
                  <a:schemeClr val="hlink"/>
                </a:solidFill>
                <a:ea typeface="新細明體" pitchFamily="18" charset="-120"/>
              </a:rPr>
              <a:t>20’</a:t>
            </a:r>
            <a:endParaRPr lang="en-US" altLang="zh-TW" dirty="0">
              <a:solidFill>
                <a:schemeClr val="hlink"/>
              </a:solidFill>
              <a:ea typeface="新細明體" pitchFamily="18" charset="-12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>
          <a:xfrm>
            <a:off x="719138" y="2708275"/>
            <a:ext cx="7772400" cy="1225550"/>
          </a:xfrm>
        </p:spPr>
        <p:txBody>
          <a:bodyPr/>
          <a:lstStyle/>
          <a:p>
            <a:pPr algn="ctr"/>
            <a:r>
              <a:rPr lang="en-US" altLang="ko-KR" sz="4800" dirty="0" smtClean="0">
                <a:solidFill>
                  <a:srgbClr val="000000"/>
                </a:solidFill>
                <a:ea typeface="굴림" pitchFamily="50" charset="-127"/>
              </a:rPr>
              <a:t>Workshop # </a:t>
            </a:r>
            <a:r>
              <a:rPr lang="en-US" altLang="ko-KR" sz="4800" dirty="0" smtClean="0">
                <a:solidFill>
                  <a:srgbClr val="000000"/>
                </a:solidFill>
                <a:ea typeface="굴림" pitchFamily="50" charset="-127"/>
              </a:rPr>
              <a:t>2</a:t>
            </a:r>
            <a:br>
              <a:rPr lang="en-US" altLang="ko-KR" sz="4800" dirty="0" smtClean="0">
                <a:solidFill>
                  <a:srgbClr val="000000"/>
                </a:solidFill>
                <a:ea typeface="굴림" pitchFamily="50" charset="-127"/>
              </a:rPr>
            </a:br>
            <a:r>
              <a:rPr lang="en-US" altLang="ko-KR" sz="4800" dirty="0" smtClean="0">
                <a:solidFill>
                  <a:srgbClr val="000000"/>
                </a:solidFill>
                <a:ea typeface="굴림" pitchFamily="50" charset="-127"/>
              </a:rPr>
              <a:t>Process Hazard Analysis</a:t>
            </a:r>
            <a:r>
              <a:rPr lang="en-US" altLang="ko-KR" sz="4800" dirty="0" smtClean="0">
                <a:solidFill>
                  <a:srgbClr val="000000"/>
                </a:solidFill>
                <a:ea typeface="굴림" pitchFamily="50" charset="-127"/>
              </a:rPr>
              <a:t> </a:t>
            </a:r>
            <a:endParaRPr lang="en-US" altLang="ko-KR" sz="4800" dirty="0" smtClean="0">
              <a:ea typeface="굴림" pitchFamily="50" charset="-127"/>
              <a:cs typeface="Arial" pitchFamily="34" charset="0"/>
            </a:endParaRPr>
          </a:p>
        </p:txBody>
      </p:sp>
      <p:sp>
        <p:nvSpPr>
          <p:cNvPr id="13315" name="Slide Number Placeholder 7"/>
          <p:cNvSpPr txBox="1">
            <a:spLocks noGrp="1"/>
          </p:cNvSpPr>
          <p:nvPr/>
        </p:nvSpPr>
        <p:spPr bwMode="auto">
          <a:xfrm>
            <a:off x="1979613" y="6519863"/>
            <a:ext cx="518477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altLang="ko-KR" sz="1400" dirty="0">
                <a:ea typeface="MS PGothic" pitchFamily="34" charset="-128"/>
                <a:cs typeface="Arial" pitchFamily="34" charset="0"/>
              </a:rPr>
              <a:t>- </a:t>
            </a:r>
            <a:fld id="{DB103BBC-7354-4CB7-8B01-4276158B60D5}" type="slidenum">
              <a:rPr lang="ko-KR" altLang="en-US" sz="1400">
                <a:ea typeface="MS PGothic" pitchFamily="34" charset="-128"/>
                <a:cs typeface="Arial" pitchFamily="34" charset="0"/>
              </a:rPr>
              <a:pPr algn="ctr"/>
              <a:t>6</a:t>
            </a:fld>
            <a:r>
              <a:rPr lang="ko-KR" altLang="en-US" sz="1400" dirty="0">
                <a:ea typeface="MS PGothic" pitchFamily="34" charset="-128"/>
                <a:cs typeface="Arial" pitchFamily="34" charset="0"/>
              </a:rPr>
              <a:t> </a:t>
            </a:r>
            <a:r>
              <a:rPr lang="en-US" altLang="ko-KR" sz="1400" dirty="0">
                <a:ea typeface="MS PGothic" pitchFamily="34" charset="-128"/>
                <a:cs typeface="Arial" pitchFamily="34" charset="0"/>
              </a:rPr>
              <a:t>-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8153400" cy="5029200"/>
          </a:xfrm>
        </p:spPr>
        <p:txBody>
          <a:bodyPr/>
          <a:lstStyle/>
          <a:p>
            <a:pPr marL="0" indent="0" eaLnBrk="1" hangingPunct="1"/>
            <a:r>
              <a:rPr lang="en-US" altLang="zh-TW" sz="2000" dirty="0" smtClean="0">
                <a:solidFill>
                  <a:schemeClr val="hlink"/>
                </a:solidFill>
                <a:ea typeface="新細明體" pitchFamily="18" charset="-120"/>
              </a:rPr>
              <a:t>Situation:</a:t>
            </a:r>
          </a:p>
          <a:p>
            <a:pPr marL="0" indent="0" eaLnBrk="1" hangingPunct="1"/>
            <a:r>
              <a:rPr lang="en-US" altLang="zh-TW" sz="2000" b="0" dirty="0" smtClean="0">
                <a:ea typeface="新細明體" pitchFamily="18" charset="-120"/>
              </a:rPr>
              <a:t>You are a production supervisor responsible for several batch operations. One of these operations is a batch reaction of organic chemicals in </a:t>
            </a:r>
            <a:r>
              <a:rPr lang="en-US" altLang="zh-TW" sz="2000" b="0" dirty="0" smtClean="0">
                <a:solidFill>
                  <a:srgbClr val="0000FF"/>
                </a:solidFill>
                <a:ea typeface="新細明體" pitchFamily="18" charset="-120"/>
              </a:rPr>
              <a:t>Isopropyl alcohol solvent at 60°C</a:t>
            </a:r>
            <a:r>
              <a:rPr lang="en-US" altLang="zh-TW" sz="2000" b="0" dirty="0" smtClean="0">
                <a:solidFill>
                  <a:srgbClr val="0000FF"/>
                </a:solidFill>
                <a:ea typeface="新細明體" pitchFamily="18" charset="-120"/>
              </a:rPr>
              <a:t>.</a:t>
            </a:r>
          </a:p>
          <a:p>
            <a:pPr marL="0" indent="0" eaLnBrk="1" hangingPunct="1"/>
            <a:r>
              <a:rPr lang="en-US" altLang="zh-TW" sz="2000" b="0" dirty="0" smtClean="0">
                <a:ea typeface="新細明體" pitchFamily="18" charset="-120"/>
              </a:rPr>
              <a:t>A </a:t>
            </a:r>
            <a:r>
              <a:rPr lang="en-US" altLang="zh-TW" sz="2000" b="0" dirty="0" smtClean="0">
                <a:ea typeface="新細明體" pitchFamily="18" charset="-120"/>
              </a:rPr>
              <a:t>test authorization was prepared and authorized </a:t>
            </a:r>
            <a:r>
              <a:rPr lang="en-US" altLang="zh-TW" sz="2000" b="0" dirty="0" smtClean="0">
                <a:solidFill>
                  <a:srgbClr val="0000FF"/>
                </a:solidFill>
                <a:ea typeface="新細明體" pitchFamily="18" charset="-120"/>
              </a:rPr>
              <a:t>to test the proposed use of a sealless pump.</a:t>
            </a:r>
            <a:r>
              <a:rPr lang="en-US" altLang="zh-TW" sz="2000" b="0" dirty="0" smtClean="0">
                <a:ea typeface="新細明體" pitchFamily="18" charset="-120"/>
              </a:rPr>
              <a:t> </a:t>
            </a:r>
            <a:endParaRPr lang="en-US" altLang="zh-TW" sz="2000" b="0" dirty="0" smtClean="0">
              <a:ea typeface="新細明體" pitchFamily="18" charset="-120"/>
            </a:endParaRPr>
          </a:p>
          <a:p>
            <a:pPr marL="0" indent="0" eaLnBrk="1" hangingPunct="1"/>
            <a:r>
              <a:rPr lang="en-US" altLang="zh-TW" sz="2000" b="0" dirty="0" smtClean="0">
                <a:ea typeface="新細明體" pitchFamily="18" charset="-120"/>
              </a:rPr>
              <a:t>A </a:t>
            </a:r>
            <a:r>
              <a:rPr lang="en-US" altLang="zh-TW" sz="2000" b="0" dirty="0" smtClean="0">
                <a:ea typeface="新細明體" pitchFamily="18" charset="-120"/>
              </a:rPr>
              <a:t>PHA was conducted and documented on the pump, and an operating procedure was prepared and authorized for the process described in the sketch</a:t>
            </a:r>
            <a:r>
              <a:rPr lang="en-US" altLang="zh-TW" sz="2000" b="0" dirty="0" smtClean="0">
                <a:ea typeface="新細明體" pitchFamily="18" charset="-120"/>
              </a:rPr>
              <a:t>.    </a:t>
            </a:r>
            <a:endParaRPr lang="en-US" altLang="zh-TW" sz="2000" b="0" dirty="0" smtClean="0">
              <a:ea typeface="新細明體" pitchFamily="18" charset="-120"/>
            </a:endParaRPr>
          </a:p>
          <a:p>
            <a:pPr marL="0" indent="0" eaLnBrk="1" hangingPunct="1"/>
            <a:r>
              <a:rPr lang="en-US" altLang="zh-TW" sz="2000" b="0" dirty="0" smtClean="0">
                <a:solidFill>
                  <a:srgbClr val="FF0000"/>
                </a:solidFill>
                <a:ea typeface="新細明體" pitchFamily="18" charset="-120"/>
              </a:rPr>
              <a:t>The test was unsuccessful;</a:t>
            </a:r>
            <a:r>
              <a:rPr lang="en-US" altLang="zh-TW" sz="2000" b="0" dirty="0" smtClean="0">
                <a:ea typeface="新細明體" pitchFamily="18" charset="-120"/>
              </a:rPr>
              <a:t> </a:t>
            </a:r>
            <a:r>
              <a:rPr lang="en-US" altLang="zh-TW" sz="2000" b="0" dirty="0" smtClean="0">
                <a:solidFill>
                  <a:srgbClr val="FF0000"/>
                </a:solidFill>
                <a:ea typeface="新細明體" pitchFamily="18" charset="-120"/>
              </a:rPr>
              <a:t>the pump failed. </a:t>
            </a:r>
            <a:r>
              <a:rPr lang="en-US" altLang="zh-TW" sz="2000" b="0" dirty="0" smtClean="0">
                <a:solidFill>
                  <a:srgbClr val="0000FF"/>
                </a:solidFill>
                <a:ea typeface="新細明體" pitchFamily="18" charset="-120"/>
              </a:rPr>
              <a:t>Another candidate sealless pump is proposed </a:t>
            </a:r>
            <a:r>
              <a:rPr lang="en-US" altLang="zh-TW" sz="2000" b="0" dirty="0" smtClean="0">
                <a:ea typeface="新細明體" pitchFamily="18" charset="-120"/>
              </a:rPr>
              <a:t>that uses the same equipment setup and an identical operating procedure</a:t>
            </a:r>
            <a:r>
              <a:rPr lang="en-US" altLang="zh-TW" sz="2000" b="0" dirty="0" smtClean="0">
                <a:ea typeface="新細明體" pitchFamily="18" charset="-120"/>
              </a:rPr>
              <a:t>.</a:t>
            </a:r>
            <a:endParaRPr lang="en-US" altLang="zh-TW" sz="2000" b="0" dirty="0" smtClean="0">
              <a:ea typeface="新細明體" pitchFamily="18" charset="-120"/>
            </a:endParaRPr>
          </a:p>
        </p:txBody>
      </p:sp>
      <p:sp>
        <p:nvSpPr>
          <p:cNvPr id="14339" name="Rectangle 4"/>
          <p:cNvSpPr>
            <a:spLocks noChangeArrowheads="1"/>
          </p:cNvSpPr>
          <p:nvPr/>
        </p:nvSpPr>
        <p:spPr bwMode="auto">
          <a:xfrm>
            <a:off x="685800" y="609600"/>
            <a:ext cx="8458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4" rIns="91429" bIns="45714" anchor="ctr"/>
          <a:lstStyle/>
          <a:p>
            <a:r>
              <a:rPr lang="en-US" altLang="zh-TW" sz="3200" b="1" dirty="0">
                <a:solidFill>
                  <a:schemeClr val="hlink"/>
                </a:solidFill>
                <a:ea typeface="新細明體" pitchFamily="18" charset="-120"/>
              </a:rPr>
              <a:t>Workshop </a:t>
            </a:r>
            <a:r>
              <a:rPr lang="en-US" altLang="zh-TW" sz="3200" b="1" dirty="0" smtClean="0">
                <a:solidFill>
                  <a:schemeClr val="hlink"/>
                </a:solidFill>
                <a:ea typeface="新細明體" pitchFamily="18" charset="-120"/>
              </a:rPr>
              <a:t>2 </a:t>
            </a:r>
            <a:r>
              <a:rPr lang="en-US" altLang="zh-TW" sz="3200" b="1" dirty="0">
                <a:solidFill>
                  <a:schemeClr val="hlink"/>
                </a:solidFill>
                <a:ea typeface="新細明體" pitchFamily="18" charset="-120"/>
              </a:rPr>
              <a:t>– Sealless Pump</a:t>
            </a:r>
            <a:br>
              <a:rPr lang="en-US" altLang="zh-TW" sz="3200" b="1" dirty="0">
                <a:solidFill>
                  <a:schemeClr val="hlink"/>
                </a:solidFill>
                <a:ea typeface="新細明體" pitchFamily="18" charset="-120"/>
              </a:rPr>
            </a:br>
            <a:r>
              <a:rPr lang="en-US" altLang="zh-TW" sz="2400" b="1" dirty="0">
                <a:ea typeface="新細明體" pitchFamily="18" charset="-120"/>
              </a:rPr>
              <a:t>(PHA)</a:t>
            </a:r>
            <a:endParaRPr lang="de-DE" altLang="ko-KR" sz="2400" b="1" dirty="0">
              <a:ea typeface="新細明體" pitchFamily="18" charset="-12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 descr="#51(2)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447800"/>
            <a:ext cx="5334000" cy="479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Rectangle 7"/>
          <p:cNvSpPr>
            <a:spLocks noChangeArrowheads="1"/>
          </p:cNvSpPr>
          <p:nvPr/>
        </p:nvSpPr>
        <p:spPr bwMode="auto">
          <a:xfrm>
            <a:off x="685800" y="609600"/>
            <a:ext cx="84582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4" rIns="91429" bIns="45714" anchor="ctr"/>
          <a:lstStyle/>
          <a:p>
            <a:r>
              <a:rPr lang="en-US" altLang="zh-TW" sz="3200" b="1" dirty="0">
                <a:solidFill>
                  <a:schemeClr val="hlink"/>
                </a:solidFill>
                <a:ea typeface="新細明體" pitchFamily="18" charset="-120"/>
              </a:rPr>
              <a:t>Workshop </a:t>
            </a:r>
            <a:r>
              <a:rPr lang="en-US" altLang="zh-TW" sz="3200" b="1" dirty="0" smtClean="0">
                <a:solidFill>
                  <a:schemeClr val="hlink"/>
                </a:solidFill>
                <a:ea typeface="新細明體" pitchFamily="18" charset="-120"/>
              </a:rPr>
              <a:t>2 </a:t>
            </a:r>
            <a:r>
              <a:rPr lang="en-US" altLang="zh-TW" sz="3200" b="1" dirty="0">
                <a:solidFill>
                  <a:schemeClr val="hlink"/>
                </a:solidFill>
                <a:ea typeface="新細明體" pitchFamily="18" charset="-120"/>
              </a:rPr>
              <a:t>– Sealless Pump</a:t>
            </a:r>
            <a:endParaRPr lang="de-DE" altLang="ko-KR" sz="3200" b="1" dirty="0">
              <a:solidFill>
                <a:schemeClr val="hlink"/>
              </a:solidFill>
              <a:ea typeface="新細明體" pitchFamily="18" charset="-12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8001000" cy="3886200"/>
          </a:xfrm>
        </p:spPr>
        <p:txBody>
          <a:bodyPr/>
          <a:lstStyle/>
          <a:p>
            <a:pPr marL="0" indent="0" eaLnBrk="1" hangingPunct="1"/>
            <a:r>
              <a:rPr lang="en-US" altLang="zh-TW" sz="2000" dirty="0" smtClean="0">
                <a:solidFill>
                  <a:schemeClr val="hlink"/>
                </a:solidFill>
                <a:ea typeface="新細明體" pitchFamily="18" charset="-120"/>
              </a:rPr>
              <a:t>Problem:</a:t>
            </a:r>
          </a:p>
          <a:p>
            <a:pPr marL="0" indent="0" eaLnBrk="1" hangingPunct="1"/>
            <a:r>
              <a:rPr lang="en-US" altLang="zh-TW" sz="2000" dirty="0" smtClean="0">
                <a:solidFill>
                  <a:srgbClr val="0000FF"/>
                </a:solidFill>
                <a:ea typeface="新細明體" pitchFamily="18" charset="-120"/>
              </a:rPr>
              <a:t>Should you conduct another PHA on this process?</a:t>
            </a:r>
          </a:p>
          <a:p>
            <a:pPr marL="0" indent="0" eaLnBrk="1" hangingPunct="1"/>
            <a:r>
              <a:rPr lang="en-US" altLang="zh-TW" sz="2000" b="0" dirty="0" smtClean="0">
                <a:ea typeface="新細明體" pitchFamily="18" charset="-120"/>
              </a:rPr>
              <a:t>   </a:t>
            </a:r>
          </a:p>
          <a:p>
            <a:pPr marL="0" indent="0" eaLnBrk="1" hangingPunct="1"/>
            <a:r>
              <a:rPr lang="en-US" altLang="zh-TW" sz="2000" b="0" dirty="0" smtClean="0">
                <a:solidFill>
                  <a:srgbClr val="0000FF"/>
                </a:solidFill>
                <a:ea typeface="新細明體" pitchFamily="18" charset="-120"/>
              </a:rPr>
              <a:t>Explain the reasons for your response.</a:t>
            </a:r>
            <a:r>
              <a:rPr lang="en-US" altLang="zh-TW" sz="2000" b="0" dirty="0" smtClean="0">
                <a:ea typeface="新細明體" pitchFamily="18" charset="-120"/>
              </a:rPr>
              <a:t> </a:t>
            </a:r>
            <a:endParaRPr lang="en-US" altLang="zh-TW" sz="2000" b="0" dirty="0" smtClean="0">
              <a:ea typeface="新細明體" pitchFamily="18" charset="-120"/>
            </a:endParaRPr>
          </a:p>
          <a:p>
            <a:pPr marL="0" indent="0" eaLnBrk="1" hangingPunct="1"/>
            <a:r>
              <a:rPr lang="en-US" altLang="zh-TW" sz="2000" b="0" dirty="0" smtClean="0">
                <a:solidFill>
                  <a:srgbClr val="0000FF"/>
                </a:solidFill>
                <a:ea typeface="新細明體" pitchFamily="18" charset="-120"/>
              </a:rPr>
              <a:t>If </a:t>
            </a:r>
            <a:r>
              <a:rPr lang="en-US" altLang="zh-TW" sz="2000" b="0" dirty="0" smtClean="0">
                <a:solidFill>
                  <a:srgbClr val="0000FF"/>
                </a:solidFill>
                <a:ea typeface="新細明體" pitchFamily="18" charset="-120"/>
              </a:rPr>
              <a:t>a PHA is to be done, who</a:t>
            </a:r>
            <a:r>
              <a:rPr lang="en-US" altLang="zh-TW" sz="2000" b="0" dirty="0" smtClean="0">
                <a:ea typeface="新細明體" pitchFamily="18" charset="-120"/>
              </a:rPr>
              <a:t> should be on the team, and </a:t>
            </a:r>
            <a:r>
              <a:rPr lang="en-US" altLang="zh-TW" sz="2000" b="0" dirty="0" smtClean="0">
                <a:solidFill>
                  <a:srgbClr val="0000FF"/>
                </a:solidFill>
                <a:ea typeface="新細明體" pitchFamily="18" charset="-120"/>
              </a:rPr>
              <a:t>how long </a:t>
            </a:r>
            <a:r>
              <a:rPr lang="en-US" altLang="zh-TW" sz="2000" b="0" dirty="0" smtClean="0">
                <a:ea typeface="新細明體" pitchFamily="18" charset="-120"/>
              </a:rPr>
              <a:t>should the review take?</a:t>
            </a:r>
          </a:p>
          <a:p>
            <a:pPr marL="0" indent="0" eaLnBrk="1" hangingPunct="1"/>
            <a:r>
              <a:rPr lang="en-US" altLang="zh-TW" sz="2000" b="0" dirty="0" smtClean="0">
                <a:ea typeface="新細明體" pitchFamily="18" charset="-120"/>
              </a:rPr>
              <a:t>   </a:t>
            </a:r>
          </a:p>
          <a:p>
            <a:pPr marL="0" indent="0" eaLnBrk="1" hangingPunct="1"/>
            <a:r>
              <a:rPr lang="en-US" altLang="zh-TW" sz="2000" b="0" dirty="0" smtClean="0">
                <a:ea typeface="新細明體" pitchFamily="18" charset="-120"/>
              </a:rPr>
              <a:t>Can </a:t>
            </a:r>
            <a:r>
              <a:rPr lang="en-US" altLang="zh-TW" sz="2000" b="0" dirty="0" smtClean="0">
                <a:solidFill>
                  <a:srgbClr val="0000FF"/>
                </a:solidFill>
                <a:ea typeface="新細明體" pitchFamily="18" charset="-120"/>
              </a:rPr>
              <a:t>the consequence analysis </a:t>
            </a:r>
            <a:r>
              <a:rPr lang="en-US" altLang="zh-TW" sz="2000" b="0" dirty="0" smtClean="0">
                <a:ea typeface="新細明體" pitchFamily="18" charset="-120"/>
              </a:rPr>
              <a:t>from the first PHA </a:t>
            </a:r>
            <a:r>
              <a:rPr lang="en-US" altLang="zh-TW" sz="2000" b="0" dirty="0" smtClean="0">
                <a:solidFill>
                  <a:srgbClr val="0000FF"/>
                </a:solidFill>
                <a:ea typeface="新細明體" pitchFamily="18" charset="-120"/>
              </a:rPr>
              <a:t>be duplicated for the second PHA?</a:t>
            </a:r>
            <a:endParaRPr lang="de-DE" altLang="ko-KR" sz="2000" b="0" dirty="0" smtClean="0">
              <a:solidFill>
                <a:srgbClr val="0000FF"/>
              </a:solidFill>
              <a:ea typeface="굴림" pitchFamily="50" charset="-127"/>
            </a:endParaRPr>
          </a:p>
        </p:txBody>
      </p:sp>
      <p:sp>
        <p:nvSpPr>
          <p:cNvPr id="16387" name="Rectangle 5"/>
          <p:cNvSpPr>
            <a:spLocks noChangeArrowheads="1"/>
          </p:cNvSpPr>
          <p:nvPr/>
        </p:nvSpPr>
        <p:spPr bwMode="auto">
          <a:xfrm>
            <a:off x="685800" y="609600"/>
            <a:ext cx="84582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4" rIns="91429" bIns="45714" anchor="ctr"/>
          <a:lstStyle/>
          <a:p>
            <a:r>
              <a:rPr lang="en-US" altLang="zh-TW" sz="3200" b="1" dirty="0">
                <a:solidFill>
                  <a:schemeClr val="hlink"/>
                </a:solidFill>
                <a:ea typeface="新細明體" pitchFamily="18" charset="-120"/>
              </a:rPr>
              <a:t>Workshop </a:t>
            </a:r>
            <a:r>
              <a:rPr lang="en-US" altLang="zh-TW" sz="3200" b="1" dirty="0" smtClean="0">
                <a:solidFill>
                  <a:schemeClr val="hlink"/>
                </a:solidFill>
                <a:ea typeface="新細明體" pitchFamily="18" charset="-120"/>
              </a:rPr>
              <a:t>2 </a:t>
            </a:r>
            <a:r>
              <a:rPr lang="en-US" altLang="zh-TW" sz="3200" b="1" dirty="0">
                <a:solidFill>
                  <a:schemeClr val="hlink"/>
                </a:solidFill>
                <a:ea typeface="新細明體" pitchFamily="18" charset="-120"/>
              </a:rPr>
              <a:t>– Sealless Pump</a:t>
            </a:r>
            <a:endParaRPr lang="de-DE" altLang="ko-KR" sz="3200" b="1" dirty="0">
              <a:solidFill>
                <a:schemeClr val="hlink"/>
              </a:solidFill>
              <a:ea typeface="新細明體" pitchFamily="18" charset="-120"/>
            </a:endParaRPr>
          </a:p>
        </p:txBody>
      </p:sp>
      <p:sp>
        <p:nvSpPr>
          <p:cNvPr id="16388" name="Text Box 6"/>
          <p:cNvSpPr txBox="1">
            <a:spLocks noChangeArrowheads="1"/>
          </p:cNvSpPr>
          <p:nvPr/>
        </p:nvSpPr>
        <p:spPr bwMode="auto">
          <a:xfrm>
            <a:off x="685800" y="5676034"/>
            <a:ext cx="2860675" cy="40806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9321" tIns="49661" rIns="99321" bIns="49661">
            <a:spAutoFit/>
          </a:bodyPr>
          <a:lstStyle>
            <a:lvl1pPr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zh-TW" dirty="0">
                <a:solidFill>
                  <a:schemeClr val="hlink"/>
                </a:solidFill>
                <a:ea typeface="新細明體" pitchFamily="18" charset="-120"/>
              </a:rPr>
              <a:t>Group Discussion </a:t>
            </a:r>
            <a:r>
              <a:rPr lang="en-US" altLang="zh-TW" dirty="0" smtClean="0">
                <a:solidFill>
                  <a:schemeClr val="hlink"/>
                </a:solidFill>
                <a:ea typeface="新細明體" pitchFamily="18" charset="-120"/>
              </a:rPr>
              <a:t>20’</a:t>
            </a:r>
            <a:endParaRPr lang="en-US" altLang="zh-TW" dirty="0">
              <a:solidFill>
                <a:schemeClr val="hlink"/>
              </a:solidFill>
              <a:ea typeface="新細明體" pitchFamily="18" charset="-12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M6F1hRvbEqHFVzO3pfStQ"/>
</p:tagLst>
</file>

<file path=ppt/theme/theme1.xml><?xml version="1.0" encoding="utf-8"?>
<a:theme xmlns:a="http://schemas.openxmlformats.org/drawingml/2006/main" name="DuPont PowerPoint_Teal_Rev4">
  <a:themeElements>
    <a:clrScheme name="">
      <a:dk1>
        <a:srgbClr val="000000"/>
      </a:dk1>
      <a:lt1>
        <a:srgbClr val="FFFFFF"/>
      </a:lt1>
      <a:dk2>
        <a:srgbClr val="0F2736"/>
      </a:dk2>
      <a:lt2>
        <a:srgbClr val="7B7A7A"/>
      </a:lt2>
      <a:accent1>
        <a:srgbClr val="67909A"/>
      </a:accent1>
      <a:accent2>
        <a:srgbClr val="9DA6A6"/>
      </a:accent2>
      <a:accent3>
        <a:srgbClr val="FFFFFF"/>
      </a:accent3>
      <a:accent4>
        <a:srgbClr val="000000"/>
      </a:accent4>
      <a:accent5>
        <a:srgbClr val="B8C6CA"/>
      </a:accent5>
      <a:accent6>
        <a:srgbClr val="8E9696"/>
      </a:accent6>
      <a:hlink>
        <a:srgbClr val="C50027"/>
      </a:hlink>
      <a:folHlink>
        <a:srgbClr val="6F2116"/>
      </a:folHlink>
    </a:clrScheme>
    <a:fontScheme name="DuPont PowerPoint_Teal_Rev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1917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1917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uPont PowerPoint_Teal_Rev4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uPont PowerPoint_Teal_Rev4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uPont PowerPoint_Teal_Rev4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uPont PowerPoint_Teal_Rev4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uPont PowerPoint_Teal_Rev4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uPont PowerPoint_Teal_Rev4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uPont PowerPoint_Teal_Rev4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uPont PowerPoint_Teal_Rev4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uPont PowerPoint_Teal_Rev4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uPont PowerPoint_Teal_Rev4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uPont PowerPoint_Teal_Rev4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uPont PowerPoint_Teal_Rev4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uPont PowerPoint_Teal_Rev4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8C9CC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C5CBDE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uPont PowerPoint_Teal_Rev4 14">
        <a:dk1>
          <a:srgbClr val="000000"/>
        </a:dk1>
        <a:lt1>
          <a:srgbClr val="FFFFFF"/>
        </a:lt1>
        <a:dk2>
          <a:srgbClr val="000000"/>
        </a:dk2>
        <a:lt2>
          <a:srgbClr val="7B7A7A"/>
        </a:lt2>
        <a:accent1>
          <a:srgbClr val="8C9CC3"/>
        </a:accent1>
        <a:accent2>
          <a:srgbClr val="C4CADD"/>
        </a:accent2>
        <a:accent3>
          <a:srgbClr val="FFFFFF"/>
        </a:accent3>
        <a:accent4>
          <a:srgbClr val="000000"/>
        </a:accent4>
        <a:accent5>
          <a:srgbClr val="C5CBDE"/>
        </a:accent5>
        <a:accent6>
          <a:srgbClr val="B1B7C8"/>
        </a:accent6>
        <a:hlink>
          <a:srgbClr val="BA313B"/>
        </a:hlink>
        <a:folHlink>
          <a:srgbClr val="6F211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uPont PowerPoint_Teal_Rev4 15">
        <a:dk1>
          <a:srgbClr val="000000"/>
        </a:dk1>
        <a:lt1>
          <a:srgbClr val="FFFFFF"/>
        </a:lt1>
        <a:dk2>
          <a:srgbClr val="3E3866"/>
        </a:dk2>
        <a:lt2>
          <a:srgbClr val="7B7A7A"/>
        </a:lt2>
        <a:accent1>
          <a:srgbClr val="8C9CC3"/>
        </a:accent1>
        <a:accent2>
          <a:srgbClr val="C4CADD"/>
        </a:accent2>
        <a:accent3>
          <a:srgbClr val="FFFFFF"/>
        </a:accent3>
        <a:accent4>
          <a:srgbClr val="000000"/>
        </a:accent4>
        <a:accent5>
          <a:srgbClr val="C5CBDE"/>
        </a:accent5>
        <a:accent6>
          <a:srgbClr val="B1B7C8"/>
        </a:accent6>
        <a:hlink>
          <a:srgbClr val="BA313B"/>
        </a:hlink>
        <a:folHlink>
          <a:srgbClr val="6F211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uPont PowerPoint_Teal_Rev4 16">
        <a:dk1>
          <a:srgbClr val="000000"/>
        </a:dk1>
        <a:lt1>
          <a:srgbClr val="FFFFFF"/>
        </a:lt1>
        <a:dk2>
          <a:srgbClr val="3E3866"/>
        </a:dk2>
        <a:lt2>
          <a:srgbClr val="7B7A7A"/>
        </a:lt2>
        <a:accent1>
          <a:srgbClr val="67909A"/>
        </a:accent1>
        <a:accent2>
          <a:srgbClr val="C4CADD"/>
        </a:accent2>
        <a:accent3>
          <a:srgbClr val="FFFFFF"/>
        </a:accent3>
        <a:accent4>
          <a:srgbClr val="000000"/>
        </a:accent4>
        <a:accent5>
          <a:srgbClr val="B8C6CA"/>
        </a:accent5>
        <a:accent6>
          <a:srgbClr val="B1B7C8"/>
        </a:accent6>
        <a:hlink>
          <a:srgbClr val="BA313B"/>
        </a:hlink>
        <a:folHlink>
          <a:srgbClr val="6F211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DuPont PowerPoint_Teal_Rev4</Template>
  <TotalTime>4068</TotalTime>
  <Words>1405</Words>
  <Application>Microsoft Office PowerPoint</Application>
  <PresentationFormat>화면 슬라이드 쇼(4:3)</PresentationFormat>
  <Paragraphs>178</Paragraphs>
  <Slides>35</Slides>
  <Notes>25</Notes>
  <HiddenSlides>0</HiddenSlides>
  <MMClips>0</MMClips>
  <ScaleCrop>false</ScaleCrop>
  <HeadingPairs>
    <vt:vector size="6" baseType="variant">
      <vt:variant>
        <vt:lpstr>테마</vt:lpstr>
      </vt:variant>
      <vt:variant>
        <vt:i4>1</vt:i4>
      </vt:variant>
      <vt:variant>
        <vt:lpstr>포함된 OLE 서버</vt:lpstr>
      </vt:variant>
      <vt:variant>
        <vt:i4>1</vt:i4>
      </vt:variant>
      <vt:variant>
        <vt:lpstr>슬라이드 제목</vt:lpstr>
      </vt:variant>
      <vt:variant>
        <vt:i4>35</vt:i4>
      </vt:variant>
    </vt:vector>
  </HeadingPairs>
  <TitlesOfParts>
    <vt:vector size="37" baseType="lpstr">
      <vt:lpstr>DuPont PowerPoint_Teal_Rev4</vt:lpstr>
      <vt:lpstr>Dokument</vt:lpstr>
      <vt:lpstr>PowerPoint 프레젠테이션</vt:lpstr>
      <vt:lpstr>Workshop # 1 Process Technology </vt:lpstr>
      <vt:lpstr>Workshop 1 – Hydrogeneration Process (Process Technology)</vt:lpstr>
      <vt:lpstr>Workshop 1 – Hydrogeneration Process</vt:lpstr>
      <vt:lpstr>Workshop 1 – Hydrogeneration Process</vt:lpstr>
      <vt:lpstr>Workshop # 2 Process Hazard Analysis </vt:lpstr>
      <vt:lpstr>PowerPoint 프레젠테이션</vt:lpstr>
      <vt:lpstr>PowerPoint 프레젠테이션</vt:lpstr>
      <vt:lpstr>PowerPoint 프레젠테이션</vt:lpstr>
      <vt:lpstr>Workshop # 3 MOC-Technology </vt:lpstr>
      <vt:lpstr>Workshop 3 – Nitrobody Distillation (MOC - T)  </vt:lpstr>
      <vt:lpstr>PowerPoint 프레젠테이션</vt:lpstr>
      <vt:lpstr>PowerPoint 프레젠테이션</vt:lpstr>
      <vt:lpstr>Workshop # 4 Quality Assurance </vt:lpstr>
      <vt:lpstr>PowerPoint 프레젠테이션</vt:lpstr>
      <vt:lpstr>PowerPoint 프레젠테이션</vt:lpstr>
      <vt:lpstr>Workshop # 5 PSSR Pre-Start up Safety Review </vt:lpstr>
      <vt:lpstr>PowerPoint 프레젠테이션</vt:lpstr>
      <vt:lpstr>Sensitizer Pump Tank</vt:lpstr>
      <vt:lpstr>Workshop # 6 MI Mechanical Integrity </vt:lpstr>
      <vt:lpstr>PowerPoint 프레젠테이션</vt:lpstr>
      <vt:lpstr>Dowtherm Vaporizer</vt:lpstr>
      <vt:lpstr>Workshop # 7 MOC-Subtle Management Of Change - Subtle </vt:lpstr>
      <vt:lpstr>PowerPoint 프레젠테이션</vt:lpstr>
      <vt:lpstr>Glass Lined Reactor</vt:lpstr>
      <vt:lpstr>Workshop # 8 MOC-P Management Of Change-People </vt:lpstr>
      <vt:lpstr>PowerPoint 프레젠테이션</vt:lpstr>
      <vt:lpstr>PowerPoint 프레젠테이션</vt:lpstr>
      <vt:lpstr>PowerPoint 프레젠테이션</vt:lpstr>
      <vt:lpstr>PowerPoint 프레젠테이션</vt:lpstr>
      <vt:lpstr>Workshop # 9 Auditing 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DuPont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DuPont Chambers Works</dc:title>
  <dc:creator>DuPont</dc:creator>
  <cp:lastModifiedBy>김한기</cp:lastModifiedBy>
  <cp:revision>204</cp:revision>
  <cp:lastPrinted>2018-12-13T09:25:22Z</cp:lastPrinted>
  <dcterms:created xsi:type="dcterms:W3CDTF">2008-05-05T16:29:09Z</dcterms:created>
  <dcterms:modified xsi:type="dcterms:W3CDTF">2020-01-24T08:12:07Z</dcterms:modified>
</cp:coreProperties>
</file>